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6" r:id="rId10"/>
    <p:sldId id="265" r:id="rId11"/>
    <p:sldId id="267" r:id="rId12"/>
    <p:sldId id="270" r:id="rId13"/>
    <p:sldId id="271" r:id="rId14"/>
    <p:sldId id="268" r:id="rId15"/>
    <p:sldId id="308" r:id="rId16"/>
    <p:sldId id="269"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5" r:id="rId30"/>
    <p:sldId id="286" r:id="rId31"/>
    <p:sldId id="287" r:id="rId32"/>
    <p:sldId id="290" r:id="rId33"/>
    <p:sldId id="288" r:id="rId34"/>
    <p:sldId id="292" r:id="rId35"/>
    <p:sldId id="301" r:id="rId36"/>
    <p:sldId id="289" r:id="rId37"/>
    <p:sldId id="291" r:id="rId38"/>
    <p:sldId id="295" r:id="rId39"/>
    <p:sldId id="283" r:id="rId40"/>
    <p:sldId id="293" r:id="rId41"/>
    <p:sldId id="296" r:id="rId42"/>
    <p:sldId id="297" r:id="rId43"/>
    <p:sldId id="298" r:id="rId44"/>
    <p:sldId id="300" r:id="rId45"/>
    <p:sldId id="302" r:id="rId46"/>
    <p:sldId id="303" r:id="rId47"/>
    <p:sldId id="304" r:id="rId48"/>
    <p:sldId id="305" r:id="rId49"/>
    <p:sldId id="306" r:id="rId50"/>
    <p:sldId id="307" r:id="rId51"/>
    <p:sldId id="309" r:id="rId52"/>
    <p:sldId id="299" r:id="rId53"/>
    <p:sldId id="310" r:id="rId54"/>
    <p:sldId id="311" r:id="rId55"/>
    <p:sldId id="312" r:id="rId56"/>
    <p:sldId id="313" r:id="rId57"/>
    <p:sldId id="314" r:id="rId58"/>
    <p:sldId id="316" r:id="rId59"/>
    <p:sldId id="317" r:id="rId60"/>
    <p:sldId id="294"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F8F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71987" autoAdjust="0"/>
  </p:normalViewPr>
  <p:slideViewPr>
    <p:cSldViewPr snapToGrid="0">
      <p:cViewPr varScale="1">
        <p:scale>
          <a:sx n="118" d="100"/>
          <a:sy n="118" d="100"/>
        </p:scale>
        <p:origin x="1808" y="88"/>
      </p:cViewPr>
      <p:guideLst/>
    </p:cSldViewPr>
  </p:slideViewPr>
  <p:notesTextViewPr>
    <p:cViewPr>
      <p:scale>
        <a:sx n="1" d="1"/>
        <a:sy n="1" d="1"/>
      </p:scale>
      <p:origin x="0" y="0"/>
    </p:cViewPr>
  </p:notesTextViewPr>
  <p:notesViewPr>
    <p:cSldViewPr snapToGrid="0">
      <p:cViewPr varScale="1">
        <p:scale>
          <a:sx n="124" d="100"/>
          <a:sy n="124" d="100"/>
        </p:scale>
        <p:origin x="111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1.7713365539452498E-2"/>
          <c:y val="3.5287446181592699E-2"/>
          <c:w val="0.96457326892109496"/>
          <c:h val="0.83347154460249795"/>
        </c:manualLayout>
      </c:layout>
      <c:barChart>
        <c:barDir val="col"/>
        <c:grouping val="stacked"/>
        <c:varyColors val="0"/>
        <c:ser>
          <c:idx val="0"/>
          <c:order val="0"/>
          <c:tx>
            <c:strRef>
              <c:f>Sheet1!$B$1</c:f>
              <c:strCache>
                <c:ptCount val="1"/>
                <c:pt idx="0">
                  <c:v>Business
Data</c:v>
                </c:pt>
              </c:strCache>
            </c:strRef>
          </c:tx>
          <c:spPr>
            <a:solidFill>
              <a:srgbClr val="595959"/>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Sheet1!$B$2:$B$9</c:f>
              <c:numCache>
                <c:formatCode>General</c:formatCode>
                <c:ptCount val="8"/>
                <c:pt idx="0">
                  <c:v>1</c:v>
                </c:pt>
                <c:pt idx="1">
                  <c:v>1</c:v>
                </c:pt>
                <c:pt idx="2">
                  <c:v>1.5</c:v>
                </c:pt>
                <c:pt idx="3">
                  <c:v>2</c:v>
                </c:pt>
                <c:pt idx="4">
                  <c:v>2</c:v>
                </c:pt>
                <c:pt idx="5">
                  <c:v>2.5</c:v>
                </c:pt>
                <c:pt idx="6">
                  <c:v>3</c:v>
                </c:pt>
                <c:pt idx="7">
                  <c:v>4</c:v>
                </c:pt>
              </c:numCache>
            </c:numRef>
          </c:val>
          <c:extLst>
            <c:ext xmlns:c16="http://schemas.microsoft.com/office/drawing/2014/chart" uri="{C3380CC4-5D6E-409C-BE32-E72D297353CC}">
              <c16:uniqueId val="{00000000-502A-45B5-BC6B-08220AD6F4FE}"/>
            </c:ext>
          </c:extLst>
        </c:ser>
        <c:ser>
          <c:idx val="1"/>
          <c:order val="1"/>
          <c:tx>
            <c:strRef>
              <c:f>Sheet1!$C$1</c:f>
              <c:strCache>
                <c:ptCount val="1"/>
                <c:pt idx="0">
                  <c:v>Web / 
Clickstream</c:v>
                </c:pt>
              </c:strCache>
            </c:strRef>
          </c:tx>
          <c:spPr>
            <a:solidFill>
              <a:srgbClr val="6F6F6F"/>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Sheet1!$C$2:$C$9</c:f>
              <c:numCache>
                <c:formatCode>General</c:formatCode>
                <c:ptCount val="8"/>
                <c:pt idx="0">
                  <c:v>0</c:v>
                </c:pt>
                <c:pt idx="1">
                  <c:v>1</c:v>
                </c:pt>
                <c:pt idx="2">
                  <c:v>1</c:v>
                </c:pt>
                <c:pt idx="3">
                  <c:v>1.5</c:v>
                </c:pt>
                <c:pt idx="4">
                  <c:v>2</c:v>
                </c:pt>
                <c:pt idx="5">
                  <c:v>3</c:v>
                </c:pt>
                <c:pt idx="6">
                  <c:v>4</c:v>
                </c:pt>
                <c:pt idx="7">
                  <c:v>5</c:v>
                </c:pt>
              </c:numCache>
            </c:numRef>
          </c:val>
          <c:extLst>
            <c:ext xmlns:c16="http://schemas.microsoft.com/office/drawing/2014/chart" uri="{C3380CC4-5D6E-409C-BE32-E72D297353CC}">
              <c16:uniqueId val="{00000001-502A-45B5-BC6B-08220AD6F4FE}"/>
            </c:ext>
          </c:extLst>
        </c:ser>
        <c:ser>
          <c:idx val="2"/>
          <c:order val="2"/>
          <c:tx>
            <c:strRef>
              <c:f>Sheet1!$D$1</c:f>
              <c:strCache>
                <c:ptCount val="1"/>
                <c:pt idx="0">
                  <c:v>Social 
Networks</c:v>
                </c:pt>
              </c:strCache>
            </c:strRef>
          </c:tx>
          <c:spPr>
            <a:solidFill>
              <a:srgbClr val="888888"/>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Sheet1!$D$2:$D$9</c:f>
              <c:numCache>
                <c:formatCode>General</c:formatCode>
                <c:ptCount val="8"/>
                <c:pt idx="0">
                  <c:v>0</c:v>
                </c:pt>
                <c:pt idx="1">
                  <c:v>0</c:v>
                </c:pt>
                <c:pt idx="2">
                  <c:v>0</c:v>
                </c:pt>
                <c:pt idx="3">
                  <c:v>0</c:v>
                </c:pt>
                <c:pt idx="4">
                  <c:v>1</c:v>
                </c:pt>
                <c:pt idx="5">
                  <c:v>2</c:v>
                </c:pt>
                <c:pt idx="6">
                  <c:v>3.5</c:v>
                </c:pt>
                <c:pt idx="7">
                  <c:v>6</c:v>
                </c:pt>
              </c:numCache>
            </c:numRef>
          </c:val>
          <c:extLst>
            <c:ext xmlns:c16="http://schemas.microsoft.com/office/drawing/2014/chart" uri="{C3380CC4-5D6E-409C-BE32-E72D297353CC}">
              <c16:uniqueId val="{00000002-502A-45B5-BC6B-08220AD6F4FE}"/>
            </c:ext>
          </c:extLst>
        </c:ser>
        <c:ser>
          <c:idx val="3"/>
          <c:order val="3"/>
          <c:tx>
            <c:strRef>
              <c:f>Sheet1!$E$1</c:f>
              <c:strCache>
                <c:ptCount val="1"/>
                <c:pt idx="0">
                  <c:v>Mobile</c:v>
                </c:pt>
              </c:strCache>
            </c:strRef>
          </c:tx>
          <c:spPr>
            <a:solidFill>
              <a:srgbClr val="A3A3A3"/>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Sheet1!$E$2:$E$9</c:f>
              <c:numCache>
                <c:formatCode>General</c:formatCode>
                <c:ptCount val="8"/>
                <c:pt idx="0">
                  <c:v>0</c:v>
                </c:pt>
                <c:pt idx="1">
                  <c:v>0</c:v>
                </c:pt>
                <c:pt idx="2">
                  <c:v>0</c:v>
                </c:pt>
                <c:pt idx="3">
                  <c:v>0</c:v>
                </c:pt>
                <c:pt idx="4">
                  <c:v>0</c:v>
                </c:pt>
                <c:pt idx="5">
                  <c:v>1.5</c:v>
                </c:pt>
                <c:pt idx="6">
                  <c:v>3</c:v>
                </c:pt>
                <c:pt idx="7">
                  <c:v>6</c:v>
                </c:pt>
              </c:numCache>
            </c:numRef>
          </c:val>
          <c:extLst>
            <c:ext xmlns:c16="http://schemas.microsoft.com/office/drawing/2014/chart" uri="{C3380CC4-5D6E-409C-BE32-E72D297353CC}">
              <c16:uniqueId val="{00000003-502A-45B5-BC6B-08220AD6F4FE}"/>
            </c:ext>
          </c:extLst>
        </c:ser>
        <c:ser>
          <c:idx val="4"/>
          <c:order val="4"/>
          <c:tx>
            <c:strRef>
              <c:f>Sheet1!$F$1</c:f>
              <c:strCache>
                <c:ptCount val="1"/>
                <c:pt idx="0">
                  <c:v>Sensor /
IoT
</c:v>
                </c:pt>
              </c:strCache>
            </c:strRef>
          </c:tx>
          <c:spPr>
            <a:solidFill>
              <a:srgbClr val="CDCDCD"/>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Sheet1!$F$2:$F$9</c:f>
              <c:numCache>
                <c:formatCode>General</c:formatCode>
                <c:ptCount val="8"/>
                <c:pt idx="0">
                  <c:v>0</c:v>
                </c:pt>
                <c:pt idx="1">
                  <c:v>0</c:v>
                </c:pt>
                <c:pt idx="2">
                  <c:v>0</c:v>
                </c:pt>
                <c:pt idx="3">
                  <c:v>0</c:v>
                </c:pt>
                <c:pt idx="4">
                  <c:v>0</c:v>
                </c:pt>
                <c:pt idx="5">
                  <c:v>0</c:v>
                </c:pt>
                <c:pt idx="6">
                  <c:v>3</c:v>
                </c:pt>
                <c:pt idx="7">
                  <c:v>7</c:v>
                </c:pt>
              </c:numCache>
            </c:numRef>
          </c:val>
          <c:extLst>
            <c:ext xmlns:c16="http://schemas.microsoft.com/office/drawing/2014/chart" uri="{C3380CC4-5D6E-409C-BE32-E72D297353CC}">
              <c16:uniqueId val="{00000004-502A-45B5-BC6B-08220AD6F4FE}"/>
            </c:ext>
          </c:extLst>
        </c:ser>
        <c:dLbls>
          <c:showLegendKey val="0"/>
          <c:showVal val="0"/>
          <c:showCatName val="0"/>
          <c:showSerName val="0"/>
          <c:showPercent val="0"/>
          <c:showBubbleSize val="0"/>
        </c:dLbls>
        <c:gapWidth val="150"/>
        <c:overlap val="100"/>
        <c:axId val="-2029107872"/>
        <c:axId val="-2048599648"/>
      </c:barChart>
      <c:catAx>
        <c:axId val="-2029107872"/>
        <c:scaling>
          <c:orientation val="minMax"/>
        </c:scaling>
        <c:delete val="1"/>
        <c:axPos val="b"/>
        <c:numFmt formatCode="General" sourceLinked="1"/>
        <c:majorTickMark val="none"/>
        <c:minorTickMark val="none"/>
        <c:tickLblPos val="nextTo"/>
        <c:crossAx val="-2048599648"/>
        <c:crosses val="autoZero"/>
        <c:auto val="1"/>
        <c:lblAlgn val="ctr"/>
        <c:lblOffset val="100"/>
        <c:noMultiLvlLbl val="0"/>
      </c:catAx>
      <c:valAx>
        <c:axId val="-20485996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9107872"/>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lumMod val="65000"/>
              <a:lumOff val="35000"/>
            </a:schemeClr>
          </a:solidFill>
          <a:latin typeface="Sherman Sans Book"/>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DB7052-C7D9-4670-BFFA-5E4C35839A7A}" type="doc">
      <dgm:prSet loTypeId="urn:microsoft.com/office/officeart/2005/8/layout/bProcess2" loCatId="process" qsTypeId="urn:microsoft.com/office/officeart/2005/8/quickstyle/simple4" qsCatId="simple" csTypeId="urn:microsoft.com/office/officeart/2005/8/colors/accent2_1" csCatId="accent2" phldr="1"/>
      <dgm:spPr/>
      <dgm:t>
        <a:bodyPr/>
        <a:lstStyle/>
        <a:p>
          <a:endParaRPr lang="en-US"/>
        </a:p>
      </dgm:t>
    </dgm:pt>
    <dgm:pt modelId="{17A65F03-9B98-4CDE-9888-259222D6E747}">
      <dgm:prSet/>
      <dgm:spPr>
        <a:solidFill>
          <a:srgbClr val="BFBFBF"/>
        </a:solidFill>
        <a:effectLst/>
      </dgm:spPr>
      <dgm:t>
        <a:bodyPr/>
        <a:lstStyle/>
        <a:p>
          <a:r>
            <a:rPr lang="en-US" dirty="0">
              <a:solidFill>
                <a:schemeClr val="tx1">
                  <a:lumMod val="65000"/>
                  <a:lumOff val="35000"/>
                </a:schemeClr>
              </a:solidFill>
              <a:latin typeface="Sherman Sans Book" pitchFamily="50" charset="0"/>
              <a:ea typeface="Sherman Sans Book" pitchFamily="50" charset="0"/>
            </a:rPr>
            <a:t>The more data, the greater the chance for value within</a:t>
          </a:r>
        </a:p>
      </dgm:t>
    </dgm:pt>
    <dgm:pt modelId="{2BA30611-D368-4C8A-B66A-3343D9F713B0}" type="parTrans" cxnId="{48B980B4-BAEA-465C-8217-830ED691541F}">
      <dgm:prSet/>
      <dgm:spPr/>
      <dgm:t>
        <a:bodyPr/>
        <a:lstStyle/>
        <a:p>
          <a:endParaRPr lang="en-US"/>
        </a:p>
      </dgm:t>
    </dgm:pt>
    <dgm:pt modelId="{54A486F2-4457-4AAA-BE94-B2551157E089}" type="sibTrans" cxnId="{48B980B4-BAEA-465C-8217-830ED691541F}">
      <dgm:prSet/>
      <dgm:spPr>
        <a:solidFill>
          <a:schemeClr val="accent1"/>
        </a:solidFill>
        <a:effectLst/>
      </dgm:spPr>
      <dgm:t>
        <a:bodyPr/>
        <a:lstStyle/>
        <a:p>
          <a:endParaRPr lang="en-US"/>
        </a:p>
      </dgm:t>
    </dgm:pt>
    <dgm:pt modelId="{8DDE10BC-3537-45BE-AE99-8AB4E2DF0D24}">
      <dgm:prSet/>
      <dgm:spPr>
        <a:solidFill>
          <a:srgbClr val="BFBFBF"/>
        </a:solidFill>
        <a:effectLst/>
      </dgm:spPr>
      <dgm:t>
        <a:bodyPr/>
        <a:lstStyle/>
        <a:p>
          <a:r>
            <a:rPr lang="en-US" dirty="0">
              <a:solidFill>
                <a:schemeClr val="tx1">
                  <a:lumMod val="65000"/>
                  <a:lumOff val="35000"/>
                </a:schemeClr>
              </a:solidFill>
              <a:latin typeface="Sherman Sans Book" pitchFamily="50" charset="0"/>
              <a:ea typeface="Sherman Sans Book" pitchFamily="50" charset="0"/>
            </a:rPr>
            <a:t>But the  data the more effort is required to extract that value!</a:t>
          </a:r>
        </a:p>
      </dgm:t>
    </dgm:pt>
    <dgm:pt modelId="{352AF6B5-80E9-4156-AE51-0C67D791E781}" type="parTrans" cxnId="{2AE28AFB-050B-4903-A9B9-B7D17F450158}">
      <dgm:prSet/>
      <dgm:spPr/>
      <dgm:t>
        <a:bodyPr/>
        <a:lstStyle/>
        <a:p>
          <a:endParaRPr lang="en-US"/>
        </a:p>
      </dgm:t>
    </dgm:pt>
    <dgm:pt modelId="{5F0CACDF-2A63-4474-AEC9-3EA546FFC5C6}" type="sibTrans" cxnId="{2AE28AFB-050B-4903-A9B9-B7D17F450158}">
      <dgm:prSet/>
      <dgm:spPr/>
      <dgm:t>
        <a:bodyPr/>
        <a:lstStyle/>
        <a:p>
          <a:endParaRPr lang="en-US"/>
        </a:p>
      </dgm:t>
    </dgm:pt>
    <dgm:pt modelId="{2C99BEE6-5862-4105-9482-CB64167ABD2E}" type="pres">
      <dgm:prSet presAssocID="{CFDB7052-C7D9-4670-BFFA-5E4C35839A7A}" presName="diagram" presStyleCnt="0">
        <dgm:presLayoutVars>
          <dgm:dir/>
          <dgm:resizeHandles/>
        </dgm:presLayoutVars>
      </dgm:prSet>
      <dgm:spPr/>
    </dgm:pt>
    <dgm:pt modelId="{1E38D4A3-B437-44AE-83A6-A07F377AFF83}" type="pres">
      <dgm:prSet presAssocID="{17A65F03-9B98-4CDE-9888-259222D6E747}" presName="firstNode" presStyleLbl="node1" presStyleIdx="0" presStyleCnt="2">
        <dgm:presLayoutVars>
          <dgm:bulletEnabled val="1"/>
        </dgm:presLayoutVars>
      </dgm:prSet>
      <dgm:spPr/>
    </dgm:pt>
    <dgm:pt modelId="{B7471B30-B5F0-414F-8222-1DC88CD56E9E}" type="pres">
      <dgm:prSet presAssocID="{54A486F2-4457-4AAA-BE94-B2551157E089}" presName="sibTrans" presStyleLbl="sibTrans2D1" presStyleIdx="0" presStyleCnt="1"/>
      <dgm:spPr/>
    </dgm:pt>
    <dgm:pt modelId="{2103E892-C148-4B94-BB8D-55FDFEAA7A9F}" type="pres">
      <dgm:prSet presAssocID="{8DDE10BC-3537-45BE-AE99-8AB4E2DF0D24}" presName="lastNode" presStyleLbl="node1" presStyleIdx="1" presStyleCnt="2">
        <dgm:presLayoutVars>
          <dgm:bulletEnabled val="1"/>
        </dgm:presLayoutVars>
      </dgm:prSet>
      <dgm:spPr/>
    </dgm:pt>
  </dgm:ptLst>
  <dgm:cxnLst>
    <dgm:cxn modelId="{48B980B4-BAEA-465C-8217-830ED691541F}" srcId="{CFDB7052-C7D9-4670-BFFA-5E4C35839A7A}" destId="{17A65F03-9B98-4CDE-9888-259222D6E747}" srcOrd="0" destOrd="0" parTransId="{2BA30611-D368-4C8A-B66A-3343D9F713B0}" sibTransId="{54A486F2-4457-4AAA-BE94-B2551157E089}"/>
    <dgm:cxn modelId="{50EB9CC2-9735-45E1-8282-4F4D0BBAF84D}" type="presOf" srcId="{8DDE10BC-3537-45BE-AE99-8AB4E2DF0D24}" destId="{2103E892-C148-4B94-BB8D-55FDFEAA7A9F}" srcOrd="0" destOrd="0" presId="urn:microsoft.com/office/officeart/2005/8/layout/bProcess2"/>
    <dgm:cxn modelId="{91A439C4-1619-4229-8814-8A7FC282F4A9}" type="presOf" srcId="{54A486F2-4457-4AAA-BE94-B2551157E089}" destId="{B7471B30-B5F0-414F-8222-1DC88CD56E9E}" srcOrd="0" destOrd="0" presId="urn:microsoft.com/office/officeart/2005/8/layout/bProcess2"/>
    <dgm:cxn modelId="{9A67CED6-C0D0-4017-A299-FF4EFFA3E2CB}" type="presOf" srcId="{17A65F03-9B98-4CDE-9888-259222D6E747}" destId="{1E38D4A3-B437-44AE-83A6-A07F377AFF83}" srcOrd="0" destOrd="0" presId="urn:microsoft.com/office/officeart/2005/8/layout/bProcess2"/>
    <dgm:cxn modelId="{93B92CE5-3063-4A8B-A3CF-368A19B7F7E8}" type="presOf" srcId="{CFDB7052-C7D9-4670-BFFA-5E4C35839A7A}" destId="{2C99BEE6-5862-4105-9482-CB64167ABD2E}" srcOrd="0" destOrd="0" presId="urn:microsoft.com/office/officeart/2005/8/layout/bProcess2"/>
    <dgm:cxn modelId="{2AE28AFB-050B-4903-A9B9-B7D17F450158}" srcId="{CFDB7052-C7D9-4670-BFFA-5E4C35839A7A}" destId="{8DDE10BC-3537-45BE-AE99-8AB4E2DF0D24}" srcOrd="1" destOrd="0" parTransId="{352AF6B5-80E9-4156-AE51-0C67D791E781}" sibTransId="{5F0CACDF-2A63-4474-AEC9-3EA546FFC5C6}"/>
    <dgm:cxn modelId="{5C0BDCF3-DCEB-416D-B9DC-866B4D029620}" type="presParOf" srcId="{2C99BEE6-5862-4105-9482-CB64167ABD2E}" destId="{1E38D4A3-B437-44AE-83A6-A07F377AFF83}" srcOrd="0" destOrd="0" presId="urn:microsoft.com/office/officeart/2005/8/layout/bProcess2"/>
    <dgm:cxn modelId="{DFB98BF9-F837-4C2F-A508-00F744E351D7}" type="presParOf" srcId="{2C99BEE6-5862-4105-9482-CB64167ABD2E}" destId="{B7471B30-B5F0-414F-8222-1DC88CD56E9E}" srcOrd="1" destOrd="0" presId="urn:microsoft.com/office/officeart/2005/8/layout/bProcess2"/>
    <dgm:cxn modelId="{A5B5EFA9-F5E8-4492-B5CC-DFCFC3A1A9F8}" type="presParOf" srcId="{2C99BEE6-5862-4105-9482-CB64167ABD2E}" destId="{2103E892-C148-4B94-BB8D-55FDFEAA7A9F}" srcOrd="2"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C86900-03FB-4946-9477-F99215CEE3F3}" type="doc">
      <dgm:prSet loTypeId="urn:microsoft.com/office/officeart/2018/2/layout/IconVerticalSolidList" loCatId="icon" qsTypeId="urn:microsoft.com/office/officeart/2005/8/quickstyle/simple1" qsCatId="simple" csTypeId="urn:microsoft.com/office/officeart/2005/8/colors/colorful3" csCatId="colorful" phldr="1"/>
      <dgm:spPr/>
      <dgm:t>
        <a:bodyPr/>
        <a:lstStyle/>
        <a:p>
          <a:endParaRPr lang="en-US"/>
        </a:p>
      </dgm:t>
    </dgm:pt>
    <dgm:pt modelId="{1470CABD-FF42-49CC-93C8-EDCBD0CDCC5D}">
      <dgm:prSet/>
      <dgm:spPr/>
      <dgm:t>
        <a:bodyPr/>
        <a:lstStyle/>
        <a:p>
          <a:pPr>
            <a:lnSpc>
              <a:spcPct val="100000"/>
            </a:lnSpc>
          </a:pPr>
          <a:r>
            <a:rPr lang="en-US" dirty="0"/>
            <a:t>Out of the box, Increases in data volumes and transactions per second lead to decreases in performance.</a:t>
          </a:r>
        </a:p>
      </dgm:t>
    </dgm:pt>
    <dgm:pt modelId="{65B7C00F-D6E6-45CA-B4A9-9A8DEE38AC7E}" type="parTrans" cxnId="{77C6070F-6693-48B0-A194-145D53BCF1C8}">
      <dgm:prSet/>
      <dgm:spPr/>
      <dgm:t>
        <a:bodyPr/>
        <a:lstStyle/>
        <a:p>
          <a:endParaRPr lang="en-US"/>
        </a:p>
      </dgm:t>
    </dgm:pt>
    <dgm:pt modelId="{482CDA7B-7445-4249-B82B-99BEB818FC71}" type="sibTrans" cxnId="{77C6070F-6693-48B0-A194-145D53BCF1C8}">
      <dgm:prSet/>
      <dgm:spPr/>
      <dgm:t>
        <a:bodyPr/>
        <a:lstStyle/>
        <a:p>
          <a:endParaRPr lang="en-US"/>
        </a:p>
      </dgm:t>
    </dgm:pt>
    <dgm:pt modelId="{7D21C5EA-6C67-4937-9FC0-2FA1D9CF69E0}">
      <dgm:prSet/>
      <dgm:spPr/>
      <dgm:t>
        <a:bodyPr/>
        <a:lstStyle/>
        <a:p>
          <a:pPr>
            <a:lnSpc>
              <a:spcPct val="100000"/>
            </a:lnSpc>
          </a:pPr>
          <a:r>
            <a:rPr lang="en-US" dirty="0"/>
            <a:t>Companies throw hardware at the problem, buying datacenter in a box solutions like Oracle RAC, SQL Server MPP, or Vertica. This is expensive!</a:t>
          </a:r>
        </a:p>
      </dgm:t>
    </dgm:pt>
    <dgm:pt modelId="{1E9C3858-2E75-4278-A7A5-1397D7A7BA51}" type="parTrans" cxnId="{0CFA1270-1E0C-42B9-9978-0CC9AAB837C0}">
      <dgm:prSet/>
      <dgm:spPr/>
      <dgm:t>
        <a:bodyPr/>
        <a:lstStyle/>
        <a:p>
          <a:endParaRPr lang="en-US"/>
        </a:p>
      </dgm:t>
    </dgm:pt>
    <dgm:pt modelId="{D4FA6318-20F7-4238-B89F-D684F70C3C74}" type="sibTrans" cxnId="{0CFA1270-1E0C-42B9-9978-0CC9AAB837C0}">
      <dgm:prSet/>
      <dgm:spPr/>
      <dgm:t>
        <a:bodyPr/>
        <a:lstStyle/>
        <a:p>
          <a:endParaRPr lang="en-US"/>
        </a:p>
      </dgm:t>
    </dgm:pt>
    <dgm:pt modelId="{168C84D5-FA12-4686-93CD-CA741C8CCAC0}">
      <dgm:prSet/>
      <dgm:spPr/>
      <dgm:t>
        <a:bodyPr/>
        <a:lstStyle/>
        <a:p>
          <a:pPr>
            <a:lnSpc>
              <a:spcPct val="100000"/>
            </a:lnSpc>
          </a:pPr>
          <a:r>
            <a:rPr lang="en-US" dirty="0"/>
            <a:t>Companies hire specialists to set up clustering and improve performance through indexing, caching, and partitions. Requires money and expertise!</a:t>
          </a:r>
        </a:p>
      </dgm:t>
    </dgm:pt>
    <dgm:pt modelId="{314EFA52-059B-449E-930A-74395E147224}" type="parTrans" cxnId="{077FCDD7-62F1-4E67-BFE1-302B7BBD3DF1}">
      <dgm:prSet/>
      <dgm:spPr/>
      <dgm:t>
        <a:bodyPr/>
        <a:lstStyle/>
        <a:p>
          <a:endParaRPr lang="en-US"/>
        </a:p>
      </dgm:t>
    </dgm:pt>
    <dgm:pt modelId="{7028B3A4-A73C-4B4F-8306-9DC8C12A4384}" type="sibTrans" cxnId="{077FCDD7-62F1-4E67-BFE1-302B7BBD3DF1}">
      <dgm:prSet/>
      <dgm:spPr/>
      <dgm:t>
        <a:bodyPr/>
        <a:lstStyle/>
        <a:p>
          <a:endParaRPr lang="en-US"/>
        </a:p>
      </dgm:t>
    </dgm:pt>
    <dgm:pt modelId="{7597D771-7E7A-4169-BE22-02C02C2C5FE6}">
      <dgm:prSet/>
      <dgm:spPr/>
      <dgm:t>
        <a:bodyPr/>
        <a:lstStyle/>
        <a:p>
          <a:pPr>
            <a:lnSpc>
              <a:spcPct val="100000"/>
            </a:lnSpc>
          </a:pPr>
          <a:r>
            <a:rPr lang="en-US" dirty="0"/>
            <a:t>NewSQL: “We can scale that for you, but you will need to use the cloud!” </a:t>
          </a:r>
          <a:br>
            <a:rPr lang="en-US" dirty="0"/>
          </a:br>
          <a:r>
            <a:rPr lang="en-US" dirty="0"/>
            <a:t>- Google Cloud Spanner, Amazon Aurora, or </a:t>
          </a:r>
          <a:r>
            <a:rPr lang="en-US" dirty="0" err="1"/>
            <a:t>MemSQL</a:t>
          </a:r>
          <a:r>
            <a:rPr lang="en-US" dirty="0"/>
            <a:t>.</a:t>
          </a:r>
        </a:p>
      </dgm:t>
    </dgm:pt>
    <dgm:pt modelId="{28A5B6DA-2E9A-4398-9567-0BB0857A21F1}" type="parTrans" cxnId="{BB0F5F2C-655E-405E-A7D9-E5E5D49F61DE}">
      <dgm:prSet/>
      <dgm:spPr/>
      <dgm:t>
        <a:bodyPr/>
        <a:lstStyle/>
        <a:p>
          <a:endParaRPr lang="en-US"/>
        </a:p>
      </dgm:t>
    </dgm:pt>
    <dgm:pt modelId="{5B8CEBA8-89C0-494F-AAEE-C99A5F122C9B}" type="sibTrans" cxnId="{BB0F5F2C-655E-405E-A7D9-E5E5D49F61DE}">
      <dgm:prSet/>
      <dgm:spPr/>
      <dgm:t>
        <a:bodyPr/>
        <a:lstStyle/>
        <a:p>
          <a:endParaRPr lang="en-US"/>
        </a:p>
      </dgm:t>
    </dgm:pt>
    <dgm:pt modelId="{815BA90F-187E-493B-878B-08B9AAB696C4}" type="pres">
      <dgm:prSet presAssocID="{6AC86900-03FB-4946-9477-F99215CEE3F3}" presName="root" presStyleCnt="0">
        <dgm:presLayoutVars>
          <dgm:dir/>
          <dgm:resizeHandles val="exact"/>
        </dgm:presLayoutVars>
      </dgm:prSet>
      <dgm:spPr/>
    </dgm:pt>
    <dgm:pt modelId="{D59A59F7-70E5-451D-AF2F-4A18D3608C67}" type="pres">
      <dgm:prSet presAssocID="{1470CABD-FF42-49CC-93C8-EDCBD0CDCC5D}" presName="compNode" presStyleCnt="0"/>
      <dgm:spPr/>
    </dgm:pt>
    <dgm:pt modelId="{8A1F945F-881F-4D57-A2E2-CA790581E6E4}" type="pres">
      <dgm:prSet presAssocID="{1470CABD-FF42-49CC-93C8-EDCBD0CDCC5D}" presName="bgRect" presStyleLbl="bgShp" presStyleIdx="0" presStyleCnt="4"/>
      <dgm:spPr/>
    </dgm:pt>
    <dgm:pt modelId="{3E41C128-4427-4E7C-92CB-51A6A854DE07}" type="pres">
      <dgm:prSet presAssocID="{1470CABD-FF42-49CC-93C8-EDCBD0CDCC5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Graph with Upward Trend"/>
        </a:ext>
      </dgm:extLst>
    </dgm:pt>
    <dgm:pt modelId="{00439460-AFCA-45BC-818B-25A37863C958}" type="pres">
      <dgm:prSet presAssocID="{1470CABD-FF42-49CC-93C8-EDCBD0CDCC5D}" presName="spaceRect" presStyleCnt="0"/>
      <dgm:spPr/>
    </dgm:pt>
    <dgm:pt modelId="{2C0C6112-F2AC-4E4B-AE89-198FD1456FEE}" type="pres">
      <dgm:prSet presAssocID="{1470CABD-FF42-49CC-93C8-EDCBD0CDCC5D}" presName="parTx" presStyleLbl="revTx" presStyleIdx="0" presStyleCnt="4">
        <dgm:presLayoutVars>
          <dgm:chMax val="0"/>
          <dgm:chPref val="0"/>
        </dgm:presLayoutVars>
      </dgm:prSet>
      <dgm:spPr/>
    </dgm:pt>
    <dgm:pt modelId="{D0A594E1-EFC1-4F4D-9A3D-0FFA0B7C3E7D}" type="pres">
      <dgm:prSet presAssocID="{482CDA7B-7445-4249-B82B-99BEB818FC71}" presName="sibTrans" presStyleCnt="0"/>
      <dgm:spPr/>
    </dgm:pt>
    <dgm:pt modelId="{62E2A818-0AE5-4105-8DA8-82A60F2AA70C}" type="pres">
      <dgm:prSet presAssocID="{7D21C5EA-6C67-4937-9FC0-2FA1D9CF69E0}" presName="compNode" presStyleCnt="0"/>
      <dgm:spPr/>
    </dgm:pt>
    <dgm:pt modelId="{60B5C362-F4AA-463E-B2BA-89D53D248B5D}" type="pres">
      <dgm:prSet presAssocID="{7D21C5EA-6C67-4937-9FC0-2FA1D9CF69E0}" presName="bgRect" presStyleLbl="bgShp" presStyleIdx="1" presStyleCnt="4"/>
      <dgm:spPr/>
    </dgm:pt>
    <dgm:pt modelId="{9FBE01FA-04A0-4D56-81D8-C158973CA234}" type="pres">
      <dgm:prSet presAssocID="{7D21C5EA-6C67-4937-9FC0-2FA1D9CF69E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85129805-C47F-4E57-A81B-288602EF4C98}" type="pres">
      <dgm:prSet presAssocID="{7D21C5EA-6C67-4937-9FC0-2FA1D9CF69E0}" presName="spaceRect" presStyleCnt="0"/>
      <dgm:spPr/>
    </dgm:pt>
    <dgm:pt modelId="{BB1E16EA-3489-4A5D-A648-E2D6F7280429}" type="pres">
      <dgm:prSet presAssocID="{7D21C5EA-6C67-4937-9FC0-2FA1D9CF69E0}" presName="parTx" presStyleLbl="revTx" presStyleIdx="1" presStyleCnt="4">
        <dgm:presLayoutVars>
          <dgm:chMax val="0"/>
          <dgm:chPref val="0"/>
        </dgm:presLayoutVars>
      </dgm:prSet>
      <dgm:spPr/>
    </dgm:pt>
    <dgm:pt modelId="{556B83F2-189E-434C-8860-9E6D85F17402}" type="pres">
      <dgm:prSet presAssocID="{D4FA6318-20F7-4238-B89F-D684F70C3C74}" presName="sibTrans" presStyleCnt="0"/>
      <dgm:spPr/>
    </dgm:pt>
    <dgm:pt modelId="{22EA32D6-21E8-42CB-8CA2-2BDAEBF03710}" type="pres">
      <dgm:prSet presAssocID="{168C84D5-FA12-4686-93CD-CA741C8CCAC0}" presName="compNode" presStyleCnt="0"/>
      <dgm:spPr/>
    </dgm:pt>
    <dgm:pt modelId="{F3CB186B-8EBC-4C84-9E7C-B052284F2E62}" type="pres">
      <dgm:prSet presAssocID="{168C84D5-FA12-4686-93CD-CA741C8CCAC0}" presName="bgRect" presStyleLbl="bgShp" presStyleIdx="2" presStyleCnt="4"/>
      <dgm:spPr/>
    </dgm:pt>
    <dgm:pt modelId="{54D0394B-1C83-4EC8-B798-0145564A0F5D}" type="pres">
      <dgm:prSet presAssocID="{168C84D5-FA12-4686-93CD-CA741C8CCAC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erarchy"/>
        </a:ext>
      </dgm:extLst>
    </dgm:pt>
    <dgm:pt modelId="{4C7A5BD2-E27D-40AE-91EE-44642706FA31}" type="pres">
      <dgm:prSet presAssocID="{168C84D5-FA12-4686-93CD-CA741C8CCAC0}" presName="spaceRect" presStyleCnt="0"/>
      <dgm:spPr/>
    </dgm:pt>
    <dgm:pt modelId="{F3180CCD-9E81-4907-A740-1F2FC1A7D4A8}" type="pres">
      <dgm:prSet presAssocID="{168C84D5-FA12-4686-93CD-CA741C8CCAC0}" presName="parTx" presStyleLbl="revTx" presStyleIdx="2" presStyleCnt="4">
        <dgm:presLayoutVars>
          <dgm:chMax val="0"/>
          <dgm:chPref val="0"/>
        </dgm:presLayoutVars>
      </dgm:prSet>
      <dgm:spPr/>
    </dgm:pt>
    <dgm:pt modelId="{4AE6C85D-C55B-4DFC-8196-6FE6880F1959}" type="pres">
      <dgm:prSet presAssocID="{7028B3A4-A73C-4B4F-8306-9DC8C12A4384}" presName="sibTrans" presStyleCnt="0"/>
      <dgm:spPr/>
    </dgm:pt>
    <dgm:pt modelId="{CE1BA58F-62D5-4D1A-B6EF-7A7B3C7AE0F2}" type="pres">
      <dgm:prSet presAssocID="{7597D771-7E7A-4169-BE22-02C02C2C5FE6}" presName="compNode" presStyleCnt="0"/>
      <dgm:spPr/>
    </dgm:pt>
    <dgm:pt modelId="{6887A2DE-A1F2-485D-BE37-2F04685D66C8}" type="pres">
      <dgm:prSet presAssocID="{7597D771-7E7A-4169-BE22-02C02C2C5FE6}" presName="bgRect" presStyleLbl="bgShp" presStyleIdx="3" presStyleCnt="4"/>
      <dgm:spPr/>
    </dgm:pt>
    <dgm:pt modelId="{8309F951-7ED3-43C0-9909-51A24D6BC16A}" type="pres">
      <dgm:prSet presAssocID="{7597D771-7E7A-4169-BE22-02C02C2C5FE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yncing Cloud"/>
        </a:ext>
      </dgm:extLst>
    </dgm:pt>
    <dgm:pt modelId="{24D76C20-2F18-491D-A047-AD6F81B48BEE}" type="pres">
      <dgm:prSet presAssocID="{7597D771-7E7A-4169-BE22-02C02C2C5FE6}" presName="spaceRect" presStyleCnt="0"/>
      <dgm:spPr/>
    </dgm:pt>
    <dgm:pt modelId="{C505C077-7DD7-4AAA-9FBF-721DE34C9863}" type="pres">
      <dgm:prSet presAssocID="{7597D771-7E7A-4169-BE22-02C02C2C5FE6}" presName="parTx" presStyleLbl="revTx" presStyleIdx="3" presStyleCnt="4">
        <dgm:presLayoutVars>
          <dgm:chMax val="0"/>
          <dgm:chPref val="0"/>
        </dgm:presLayoutVars>
      </dgm:prSet>
      <dgm:spPr/>
    </dgm:pt>
  </dgm:ptLst>
  <dgm:cxnLst>
    <dgm:cxn modelId="{77C6070F-6693-48B0-A194-145D53BCF1C8}" srcId="{6AC86900-03FB-4946-9477-F99215CEE3F3}" destId="{1470CABD-FF42-49CC-93C8-EDCBD0CDCC5D}" srcOrd="0" destOrd="0" parTransId="{65B7C00F-D6E6-45CA-B4A9-9A8DEE38AC7E}" sibTransId="{482CDA7B-7445-4249-B82B-99BEB818FC71}"/>
    <dgm:cxn modelId="{06D31023-B118-4B81-A4CA-290DD017E88D}" type="presOf" srcId="{168C84D5-FA12-4686-93CD-CA741C8CCAC0}" destId="{F3180CCD-9E81-4907-A740-1F2FC1A7D4A8}" srcOrd="0" destOrd="0" presId="urn:microsoft.com/office/officeart/2018/2/layout/IconVerticalSolidList"/>
    <dgm:cxn modelId="{BB0F5F2C-655E-405E-A7D9-E5E5D49F61DE}" srcId="{6AC86900-03FB-4946-9477-F99215CEE3F3}" destId="{7597D771-7E7A-4169-BE22-02C02C2C5FE6}" srcOrd="3" destOrd="0" parTransId="{28A5B6DA-2E9A-4398-9567-0BB0857A21F1}" sibTransId="{5B8CEBA8-89C0-494F-AAEE-C99A5F122C9B}"/>
    <dgm:cxn modelId="{0CFA1270-1E0C-42B9-9978-0CC9AAB837C0}" srcId="{6AC86900-03FB-4946-9477-F99215CEE3F3}" destId="{7D21C5EA-6C67-4937-9FC0-2FA1D9CF69E0}" srcOrd="1" destOrd="0" parTransId="{1E9C3858-2E75-4278-A7A5-1397D7A7BA51}" sibTransId="{D4FA6318-20F7-4238-B89F-D684F70C3C74}"/>
    <dgm:cxn modelId="{A6DBA977-844D-4A31-BC45-D3D53E42F178}" type="presOf" srcId="{7597D771-7E7A-4169-BE22-02C02C2C5FE6}" destId="{C505C077-7DD7-4AAA-9FBF-721DE34C9863}" srcOrd="0" destOrd="0" presId="urn:microsoft.com/office/officeart/2018/2/layout/IconVerticalSolidList"/>
    <dgm:cxn modelId="{0926AD5A-C2A3-4389-928C-FF2F850307EF}" type="presOf" srcId="{1470CABD-FF42-49CC-93C8-EDCBD0CDCC5D}" destId="{2C0C6112-F2AC-4E4B-AE89-198FD1456FEE}" srcOrd="0" destOrd="0" presId="urn:microsoft.com/office/officeart/2018/2/layout/IconVerticalSolidList"/>
    <dgm:cxn modelId="{8F31D75A-F2B0-4A23-AE0F-433DA086DAA2}" type="presOf" srcId="{7D21C5EA-6C67-4937-9FC0-2FA1D9CF69E0}" destId="{BB1E16EA-3489-4A5D-A648-E2D6F7280429}" srcOrd="0" destOrd="0" presId="urn:microsoft.com/office/officeart/2018/2/layout/IconVerticalSolidList"/>
    <dgm:cxn modelId="{077FCDD7-62F1-4E67-BFE1-302B7BBD3DF1}" srcId="{6AC86900-03FB-4946-9477-F99215CEE3F3}" destId="{168C84D5-FA12-4686-93CD-CA741C8CCAC0}" srcOrd="2" destOrd="0" parTransId="{314EFA52-059B-449E-930A-74395E147224}" sibTransId="{7028B3A4-A73C-4B4F-8306-9DC8C12A4384}"/>
    <dgm:cxn modelId="{06C420F2-6F87-4DD8-8ED8-141D9FDD6C9F}" type="presOf" srcId="{6AC86900-03FB-4946-9477-F99215CEE3F3}" destId="{815BA90F-187E-493B-878B-08B9AAB696C4}" srcOrd="0" destOrd="0" presId="urn:microsoft.com/office/officeart/2018/2/layout/IconVerticalSolidList"/>
    <dgm:cxn modelId="{0B8B59C4-774C-4B95-A890-9267297A97C7}" type="presParOf" srcId="{815BA90F-187E-493B-878B-08B9AAB696C4}" destId="{D59A59F7-70E5-451D-AF2F-4A18D3608C67}" srcOrd="0" destOrd="0" presId="urn:microsoft.com/office/officeart/2018/2/layout/IconVerticalSolidList"/>
    <dgm:cxn modelId="{B70E119B-9D5F-4885-A296-87052C3759AB}" type="presParOf" srcId="{D59A59F7-70E5-451D-AF2F-4A18D3608C67}" destId="{8A1F945F-881F-4D57-A2E2-CA790581E6E4}" srcOrd="0" destOrd="0" presId="urn:microsoft.com/office/officeart/2018/2/layout/IconVerticalSolidList"/>
    <dgm:cxn modelId="{723484B2-FD2E-41C7-89FF-0DF4A88CB00F}" type="presParOf" srcId="{D59A59F7-70E5-451D-AF2F-4A18D3608C67}" destId="{3E41C128-4427-4E7C-92CB-51A6A854DE07}" srcOrd="1" destOrd="0" presId="urn:microsoft.com/office/officeart/2018/2/layout/IconVerticalSolidList"/>
    <dgm:cxn modelId="{99063EE3-17B0-4162-875E-50B3F60E9628}" type="presParOf" srcId="{D59A59F7-70E5-451D-AF2F-4A18D3608C67}" destId="{00439460-AFCA-45BC-818B-25A37863C958}" srcOrd="2" destOrd="0" presId="urn:microsoft.com/office/officeart/2018/2/layout/IconVerticalSolidList"/>
    <dgm:cxn modelId="{3E3F9D54-9BE3-4786-B218-4E09EB7070DF}" type="presParOf" srcId="{D59A59F7-70E5-451D-AF2F-4A18D3608C67}" destId="{2C0C6112-F2AC-4E4B-AE89-198FD1456FEE}" srcOrd="3" destOrd="0" presId="urn:microsoft.com/office/officeart/2018/2/layout/IconVerticalSolidList"/>
    <dgm:cxn modelId="{E17AE489-202D-4C7E-8479-E3FCC330A2E5}" type="presParOf" srcId="{815BA90F-187E-493B-878B-08B9AAB696C4}" destId="{D0A594E1-EFC1-4F4D-9A3D-0FFA0B7C3E7D}" srcOrd="1" destOrd="0" presId="urn:microsoft.com/office/officeart/2018/2/layout/IconVerticalSolidList"/>
    <dgm:cxn modelId="{A2269AE0-AD9F-43FB-9E82-F485F48755AC}" type="presParOf" srcId="{815BA90F-187E-493B-878B-08B9AAB696C4}" destId="{62E2A818-0AE5-4105-8DA8-82A60F2AA70C}" srcOrd="2" destOrd="0" presId="urn:microsoft.com/office/officeart/2018/2/layout/IconVerticalSolidList"/>
    <dgm:cxn modelId="{0EC2489A-7C3D-4FAC-BC3C-86BE5E757065}" type="presParOf" srcId="{62E2A818-0AE5-4105-8DA8-82A60F2AA70C}" destId="{60B5C362-F4AA-463E-B2BA-89D53D248B5D}" srcOrd="0" destOrd="0" presId="urn:microsoft.com/office/officeart/2018/2/layout/IconVerticalSolidList"/>
    <dgm:cxn modelId="{0D261F4C-EAD1-4D8C-A4DC-A47F36BACABF}" type="presParOf" srcId="{62E2A818-0AE5-4105-8DA8-82A60F2AA70C}" destId="{9FBE01FA-04A0-4D56-81D8-C158973CA234}" srcOrd="1" destOrd="0" presId="urn:microsoft.com/office/officeart/2018/2/layout/IconVerticalSolidList"/>
    <dgm:cxn modelId="{114253CD-4547-4E27-B370-78D187B7ABF1}" type="presParOf" srcId="{62E2A818-0AE5-4105-8DA8-82A60F2AA70C}" destId="{85129805-C47F-4E57-A81B-288602EF4C98}" srcOrd="2" destOrd="0" presId="urn:microsoft.com/office/officeart/2018/2/layout/IconVerticalSolidList"/>
    <dgm:cxn modelId="{24BE6B9C-65FF-4811-B605-EEE7F9B14705}" type="presParOf" srcId="{62E2A818-0AE5-4105-8DA8-82A60F2AA70C}" destId="{BB1E16EA-3489-4A5D-A648-E2D6F7280429}" srcOrd="3" destOrd="0" presId="urn:microsoft.com/office/officeart/2018/2/layout/IconVerticalSolidList"/>
    <dgm:cxn modelId="{C66C92FA-7EB2-4A1A-9BD5-2E8A88366DAC}" type="presParOf" srcId="{815BA90F-187E-493B-878B-08B9AAB696C4}" destId="{556B83F2-189E-434C-8860-9E6D85F17402}" srcOrd="3" destOrd="0" presId="urn:microsoft.com/office/officeart/2018/2/layout/IconVerticalSolidList"/>
    <dgm:cxn modelId="{2F08ACB2-2074-4414-AC67-956540E579F3}" type="presParOf" srcId="{815BA90F-187E-493B-878B-08B9AAB696C4}" destId="{22EA32D6-21E8-42CB-8CA2-2BDAEBF03710}" srcOrd="4" destOrd="0" presId="urn:microsoft.com/office/officeart/2018/2/layout/IconVerticalSolidList"/>
    <dgm:cxn modelId="{AA21DE59-F5C7-4028-9304-C3E2514F79CD}" type="presParOf" srcId="{22EA32D6-21E8-42CB-8CA2-2BDAEBF03710}" destId="{F3CB186B-8EBC-4C84-9E7C-B052284F2E62}" srcOrd="0" destOrd="0" presId="urn:microsoft.com/office/officeart/2018/2/layout/IconVerticalSolidList"/>
    <dgm:cxn modelId="{6CF0409C-EDAA-48C8-9652-643997BDEF03}" type="presParOf" srcId="{22EA32D6-21E8-42CB-8CA2-2BDAEBF03710}" destId="{54D0394B-1C83-4EC8-B798-0145564A0F5D}" srcOrd="1" destOrd="0" presId="urn:microsoft.com/office/officeart/2018/2/layout/IconVerticalSolidList"/>
    <dgm:cxn modelId="{B6BB48A1-FFE9-4D02-968E-3602DE0F5811}" type="presParOf" srcId="{22EA32D6-21E8-42CB-8CA2-2BDAEBF03710}" destId="{4C7A5BD2-E27D-40AE-91EE-44642706FA31}" srcOrd="2" destOrd="0" presId="urn:microsoft.com/office/officeart/2018/2/layout/IconVerticalSolidList"/>
    <dgm:cxn modelId="{0387564C-17A0-41CD-9861-EF934B37F924}" type="presParOf" srcId="{22EA32D6-21E8-42CB-8CA2-2BDAEBF03710}" destId="{F3180CCD-9E81-4907-A740-1F2FC1A7D4A8}" srcOrd="3" destOrd="0" presId="urn:microsoft.com/office/officeart/2018/2/layout/IconVerticalSolidList"/>
    <dgm:cxn modelId="{D6E388C8-27C2-4FA0-88BE-D15F29D27DD7}" type="presParOf" srcId="{815BA90F-187E-493B-878B-08B9AAB696C4}" destId="{4AE6C85D-C55B-4DFC-8196-6FE6880F1959}" srcOrd="5" destOrd="0" presId="urn:microsoft.com/office/officeart/2018/2/layout/IconVerticalSolidList"/>
    <dgm:cxn modelId="{0ABCE867-7576-492C-AC93-8B560E99B4F9}" type="presParOf" srcId="{815BA90F-187E-493B-878B-08B9AAB696C4}" destId="{CE1BA58F-62D5-4D1A-B6EF-7A7B3C7AE0F2}" srcOrd="6" destOrd="0" presId="urn:microsoft.com/office/officeart/2018/2/layout/IconVerticalSolidList"/>
    <dgm:cxn modelId="{D462C539-E1F7-4272-9D95-FD34356BFC5B}" type="presParOf" srcId="{CE1BA58F-62D5-4D1A-B6EF-7A7B3C7AE0F2}" destId="{6887A2DE-A1F2-485D-BE37-2F04685D66C8}" srcOrd="0" destOrd="0" presId="urn:microsoft.com/office/officeart/2018/2/layout/IconVerticalSolidList"/>
    <dgm:cxn modelId="{22162E1C-15E4-46D3-B604-559886ADEDAC}" type="presParOf" srcId="{CE1BA58F-62D5-4D1A-B6EF-7A7B3C7AE0F2}" destId="{8309F951-7ED3-43C0-9909-51A24D6BC16A}" srcOrd="1" destOrd="0" presId="urn:microsoft.com/office/officeart/2018/2/layout/IconVerticalSolidList"/>
    <dgm:cxn modelId="{02A31C90-2882-4410-85A0-5C573C7708FE}" type="presParOf" srcId="{CE1BA58F-62D5-4D1A-B6EF-7A7B3C7AE0F2}" destId="{24D76C20-2F18-491D-A047-AD6F81B48BEE}" srcOrd="2" destOrd="0" presId="urn:microsoft.com/office/officeart/2018/2/layout/IconVerticalSolidList"/>
    <dgm:cxn modelId="{709D4B80-4914-4511-AB0C-B18999FDD2B9}" type="presParOf" srcId="{CE1BA58F-62D5-4D1A-B6EF-7A7B3C7AE0F2}" destId="{C505C077-7DD7-4AAA-9FBF-721DE34C986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BDF3CA-C51C-4F00-806F-71E5D08668BF}" type="doc">
      <dgm:prSet loTypeId="urn:microsoft.com/office/officeart/2005/8/layout/venn1" loCatId="relationship" qsTypeId="urn:microsoft.com/office/officeart/2005/8/quickstyle/simple1" qsCatId="simple" csTypeId="urn:microsoft.com/office/officeart/2005/8/colors/colorful4" csCatId="colorful" phldr="1"/>
      <dgm:spPr/>
    </dgm:pt>
    <dgm:pt modelId="{FB2055C3-8F5A-48B7-BAA1-C7524A36D850}">
      <dgm:prSet phldrT="[Text]" custT="1"/>
      <dgm:spPr>
        <a:solidFill>
          <a:schemeClr val="accent1">
            <a:alpha val="30000"/>
          </a:schemeClr>
        </a:solidFill>
      </dgm:spPr>
      <dgm:t>
        <a:bodyPr/>
        <a:lstStyle/>
        <a:p>
          <a:r>
            <a:rPr lang="en-US" sz="2800" b="1" dirty="0">
              <a:solidFill>
                <a:schemeClr val="tx1">
                  <a:lumMod val="65000"/>
                  <a:lumOff val="35000"/>
                </a:schemeClr>
              </a:solidFill>
              <a:latin typeface="Sherman Sans Book" pitchFamily="50" charset="0"/>
              <a:ea typeface="Sherman Sans Book" pitchFamily="50" charset="0"/>
            </a:rPr>
            <a:t>C</a:t>
          </a:r>
          <a:r>
            <a:rPr lang="en-US" sz="2400" dirty="0">
              <a:solidFill>
                <a:schemeClr val="tx1">
                  <a:lumMod val="65000"/>
                  <a:lumOff val="35000"/>
                </a:schemeClr>
              </a:solidFill>
              <a:latin typeface="Sherman Sans Book" pitchFamily="50" charset="0"/>
              <a:ea typeface="Sherman Sans Book" pitchFamily="50" charset="0"/>
            </a:rPr>
            <a:t>onsistency</a:t>
          </a:r>
        </a:p>
      </dgm:t>
    </dgm:pt>
    <dgm:pt modelId="{C843F527-262F-496B-BAAA-3F990E69891D}" type="parTrans" cxnId="{1F36B7E1-95C3-459D-90AA-7C371A817E95}">
      <dgm:prSet/>
      <dgm:spPr/>
      <dgm:t>
        <a:bodyPr/>
        <a:lstStyle/>
        <a:p>
          <a:endParaRPr lang="en-US"/>
        </a:p>
      </dgm:t>
    </dgm:pt>
    <dgm:pt modelId="{F9128426-2D79-4E50-B2A1-DFD6D779FCB0}" type="sibTrans" cxnId="{1F36B7E1-95C3-459D-90AA-7C371A817E95}">
      <dgm:prSet/>
      <dgm:spPr/>
      <dgm:t>
        <a:bodyPr/>
        <a:lstStyle/>
        <a:p>
          <a:endParaRPr lang="en-US"/>
        </a:p>
      </dgm:t>
    </dgm:pt>
    <dgm:pt modelId="{55461122-C93F-4598-B3AF-739AFBCD9870}">
      <dgm:prSet phldrT="[Text]" custT="1"/>
      <dgm:spPr>
        <a:solidFill>
          <a:schemeClr val="accent1">
            <a:lumMod val="60000"/>
            <a:lumOff val="40000"/>
            <a:alpha val="30000"/>
          </a:schemeClr>
        </a:solidFill>
      </dgm:spPr>
      <dgm:t>
        <a:bodyPr/>
        <a:lstStyle/>
        <a:p>
          <a:r>
            <a:rPr lang="en-US" sz="2800" b="1" dirty="0">
              <a:solidFill>
                <a:schemeClr val="tx1">
                  <a:lumMod val="65000"/>
                  <a:lumOff val="35000"/>
                </a:schemeClr>
              </a:solidFill>
              <a:latin typeface="Sherman Sans Book" pitchFamily="50" charset="0"/>
              <a:ea typeface="Sherman Sans Book" pitchFamily="50" charset="0"/>
            </a:rPr>
            <a:t>P</a:t>
          </a:r>
          <a:r>
            <a:rPr lang="en-US" sz="2400" dirty="0">
              <a:solidFill>
                <a:schemeClr val="tx1">
                  <a:lumMod val="65000"/>
                  <a:lumOff val="35000"/>
                </a:schemeClr>
              </a:solidFill>
              <a:latin typeface="Sherman Sans Book" pitchFamily="50" charset="0"/>
              <a:ea typeface="Sherman Sans Book" pitchFamily="50" charset="0"/>
            </a:rPr>
            <a:t>artition</a:t>
          </a:r>
        </a:p>
        <a:p>
          <a:r>
            <a:rPr lang="en-US" sz="2400" dirty="0">
              <a:solidFill>
                <a:schemeClr val="tx1">
                  <a:lumMod val="65000"/>
                  <a:lumOff val="35000"/>
                </a:schemeClr>
              </a:solidFill>
              <a:latin typeface="Sherman Sans Book" pitchFamily="50" charset="0"/>
              <a:ea typeface="Sherman Sans Book" pitchFamily="50" charset="0"/>
            </a:rPr>
            <a:t>tolerance</a:t>
          </a:r>
        </a:p>
      </dgm:t>
    </dgm:pt>
    <dgm:pt modelId="{EE01773E-4BE4-4595-A043-AC50B675A982}" type="parTrans" cxnId="{8FDAB5B6-0DE2-4C4C-8195-8C00E2BDB54C}">
      <dgm:prSet/>
      <dgm:spPr/>
      <dgm:t>
        <a:bodyPr/>
        <a:lstStyle/>
        <a:p>
          <a:endParaRPr lang="en-US"/>
        </a:p>
      </dgm:t>
    </dgm:pt>
    <dgm:pt modelId="{FC214EBB-B4EC-4CD7-8398-B889B8FAD7F5}" type="sibTrans" cxnId="{8FDAB5B6-0DE2-4C4C-8195-8C00E2BDB54C}">
      <dgm:prSet/>
      <dgm:spPr/>
      <dgm:t>
        <a:bodyPr/>
        <a:lstStyle/>
        <a:p>
          <a:endParaRPr lang="en-US"/>
        </a:p>
      </dgm:t>
    </dgm:pt>
    <dgm:pt modelId="{E50672E3-60C4-4AA3-9C65-7262298C568D}">
      <dgm:prSet phldrT="[Text]" custT="1"/>
      <dgm:spPr>
        <a:solidFill>
          <a:schemeClr val="accent2">
            <a:alpha val="30000"/>
          </a:schemeClr>
        </a:solidFill>
      </dgm:spPr>
      <dgm:t>
        <a:bodyPr/>
        <a:lstStyle/>
        <a:p>
          <a:r>
            <a:rPr lang="en-US" sz="2800" b="1" dirty="0">
              <a:solidFill>
                <a:schemeClr val="tx1">
                  <a:lumMod val="65000"/>
                  <a:lumOff val="35000"/>
                </a:schemeClr>
              </a:solidFill>
              <a:latin typeface="Sherman Sans Book" pitchFamily="50" charset="0"/>
              <a:ea typeface="Sherman Sans Book" pitchFamily="50" charset="0"/>
            </a:rPr>
            <a:t>A</a:t>
          </a:r>
          <a:r>
            <a:rPr lang="en-US" sz="2400" dirty="0">
              <a:solidFill>
                <a:schemeClr val="tx1">
                  <a:lumMod val="65000"/>
                  <a:lumOff val="35000"/>
                </a:schemeClr>
              </a:solidFill>
              <a:latin typeface="Sherman Sans Book" pitchFamily="50" charset="0"/>
              <a:ea typeface="Sherman Sans Book" pitchFamily="50" charset="0"/>
            </a:rPr>
            <a:t>vailability</a:t>
          </a:r>
        </a:p>
      </dgm:t>
    </dgm:pt>
    <dgm:pt modelId="{78E6651D-76A4-4364-BEAB-660F7C75F769}" type="parTrans" cxnId="{2EB9F187-7FA1-461C-98FE-B42D0FCF11F0}">
      <dgm:prSet/>
      <dgm:spPr/>
      <dgm:t>
        <a:bodyPr/>
        <a:lstStyle/>
        <a:p>
          <a:endParaRPr lang="en-US"/>
        </a:p>
      </dgm:t>
    </dgm:pt>
    <dgm:pt modelId="{D33EF81A-6A52-4777-9D00-32C5EDB2E44E}" type="sibTrans" cxnId="{2EB9F187-7FA1-461C-98FE-B42D0FCF11F0}">
      <dgm:prSet/>
      <dgm:spPr/>
      <dgm:t>
        <a:bodyPr/>
        <a:lstStyle/>
        <a:p>
          <a:endParaRPr lang="en-US"/>
        </a:p>
      </dgm:t>
    </dgm:pt>
    <dgm:pt modelId="{30C11951-BC2A-4AC1-90E0-E1F771A291DD}" type="pres">
      <dgm:prSet presAssocID="{4DBDF3CA-C51C-4F00-806F-71E5D08668BF}" presName="compositeShape" presStyleCnt="0">
        <dgm:presLayoutVars>
          <dgm:chMax val="7"/>
          <dgm:dir/>
          <dgm:resizeHandles val="exact"/>
        </dgm:presLayoutVars>
      </dgm:prSet>
      <dgm:spPr/>
    </dgm:pt>
    <dgm:pt modelId="{1999CC29-2962-4314-8BF4-12973BF103A0}" type="pres">
      <dgm:prSet presAssocID="{FB2055C3-8F5A-48B7-BAA1-C7524A36D850}" presName="circ1" presStyleLbl="vennNode1" presStyleIdx="0" presStyleCnt="3"/>
      <dgm:spPr/>
    </dgm:pt>
    <dgm:pt modelId="{2E7C3E3C-6B68-4F45-9036-55CFDF40BF53}" type="pres">
      <dgm:prSet presAssocID="{FB2055C3-8F5A-48B7-BAA1-C7524A36D850}" presName="circ1Tx" presStyleLbl="revTx" presStyleIdx="0" presStyleCnt="0">
        <dgm:presLayoutVars>
          <dgm:chMax val="0"/>
          <dgm:chPref val="0"/>
          <dgm:bulletEnabled val="1"/>
        </dgm:presLayoutVars>
      </dgm:prSet>
      <dgm:spPr/>
    </dgm:pt>
    <dgm:pt modelId="{BBC70DC9-D59B-4722-A03A-F61FB0C4EDB1}" type="pres">
      <dgm:prSet presAssocID="{55461122-C93F-4598-B3AF-739AFBCD9870}" presName="circ2" presStyleLbl="vennNode1" presStyleIdx="1" presStyleCnt="3"/>
      <dgm:spPr/>
    </dgm:pt>
    <dgm:pt modelId="{478E94C0-3D1C-432C-ABF3-D52A97EDAA4F}" type="pres">
      <dgm:prSet presAssocID="{55461122-C93F-4598-B3AF-739AFBCD9870}" presName="circ2Tx" presStyleLbl="revTx" presStyleIdx="0" presStyleCnt="0">
        <dgm:presLayoutVars>
          <dgm:chMax val="0"/>
          <dgm:chPref val="0"/>
          <dgm:bulletEnabled val="1"/>
        </dgm:presLayoutVars>
      </dgm:prSet>
      <dgm:spPr/>
    </dgm:pt>
    <dgm:pt modelId="{FDBC0C73-3D44-47B9-93F7-4C822DA0D175}" type="pres">
      <dgm:prSet presAssocID="{E50672E3-60C4-4AA3-9C65-7262298C568D}" presName="circ3" presStyleLbl="vennNode1" presStyleIdx="2" presStyleCnt="3"/>
      <dgm:spPr/>
    </dgm:pt>
    <dgm:pt modelId="{B6D9BFAA-9236-46F3-A467-72F1427A21B0}" type="pres">
      <dgm:prSet presAssocID="{E50672E3-60C4-4AA3-9C65-7262298C568D}" presName="circ3Tx" presStyleLbl="revTx" presStyleIdx="0" presStyleCnt="0">
        <dgm:presLayoutVars>
          <dgm:chMax val="0"/>
          <dgm:chPref val="0"/>
          <dgm:bulletEnabled val="1"/>
        </dgm:presLayoutVars>
      </dgm:prSet>
      <dgm:spPr/>
    </dgm:pt>
  </dgm:ptLst>
  <dgm:cxnLst>
    <dgm:cxn modelId="{6BCCAC1A-4517-4ED3-AA8C-F386E0E3AB69}" type="presOf" srcId="{55461122-C93F-4598-B3AF-739AFBCD9870}" destId="{478E94C0-3D1C-432C-ABF3-D52A97EDAA4F}" srcOrd="1" destOrd="0" presId="urn:microsoft.com/office/officeart/2005/8/layout/venn1"/>
    <dgm:cxn modelId="{6F555636-A494-4586-803B-BEE34E8444CC}" type="presOf" srcId="{FB2055C3-8F5A-48B7-BAA1-C7524A36D850}" destId="{1999CC29-2962-4314-8BF4-12973BF103A0}" srcOrd="0" destOrd="0" presId="urn:microsoft.com/office/officeart/2005/8/layout/venn1"/>
    <dgm:cxn modelId="{B7B2A55C-1E60-40E2-8961-078B3DC74F0A}" type="presOf" srcId="{E50672E3-60C4-4AA3-9C65-7262298C568D}" destId="{FDBC0C73-3D44-47B9-93F7-4C822DA0D175}" srcOrd="0" destOrd="0" presId="urn:microsoft.com/office/officeart/2005/8/layout/venn1"/>
    <dgm:cxn modelId="{53BE3341-D8A6-4842-B3DD-DFDDD2FD5140}" type="presOf" srcId="{4DBDF3CA-C51C-4F00-806F-71E5D08668BF}" destId="{30C11951-BC2A-4AC1-90E0-E1F771A291DD}" srcOrd="0" destOrd="0" presId="urn:microsoft.com/office/officeart/2005/8/layout/venn1"/>
    <dgm:cxn modelId="{2EB9F187-7FA1-461C-98FE-B42D0FCF11F0}" srcId="{4DBDF3CA-C51C-4F00-806F-71E5D08668BF}" destId="{E50672E3-60C4-4AA3-9C65-7262298C568D}" srcOrd="2" destOrd="0" parTransId="{78E6651D-76A4-4364-BEAB-660F7C75F769}" sibTransId="{D33EF81A-6A52-4777-9D00-32C5EDB2E44E}"/>
    <dgm:cxn modelId="{6AF15499-8442-4EE7-8E2E-00763B6E7CF4}" type="presOf" srcId="{55461122-C93F-4598-B3AF-739AFBCD9870}" destId="{BBC70DC9-D59B-4722-A03A-F61FB0C4EDB1}" srcOrd="0" destOrd="0" presId="urn:microsoft.com/office/officeart/2005/8/layout/venn1"/>
    <dgm:cxn modelId="{8FDAB5B6-0DE2-4C4C-8195-8C00E2BDB54C}" srcId="{4DBDF3CA-C51C-4F00-806F-71E5D08668BF}" destId="{55461122-C93F-4598-B3AF-739AFBCD9870}" srcOrd="1" destOrd="0" parTransId="{EE01773E-4BE4-4595-A043-AC50B675A982}" sibTransId="{FC214EBB-B4EC-4CD7-8398-B889B8FAD7F5}"/>
    <dgm:cxn modelId="{EB8872DC-75CC-4AEE-87A2-73C587A9A7E1}" type="presOf" srcId="{E50672E3-60C4-4AA3-9C65-7262298C568D}" destId="{B6D9BFAA-9236-46F3-A467-72F1427A21B0}" srcOrd="1" destOrd="0" presId="urn:microsoft.com/office/officeart/2005/8/layout/venn1"/>
    <dgm:cxn modelId="{1F36B7E1-95C3-459D-90AA-7C371A817E95}" srcId="{4DBDF3CA-C51C-4F00-806F-71E5D08668BF}" destId="{FB2055C3-8F5A-48B7-BAA1-C7524A36D850}" srcOrd="0" destOrd="0" parTransId="{C843F527-262F-496B-BAAA-3F990E69891D}" sibTransId="{F9128426-2D79-4E50-B2A1-DFD6D779FCB0}"/>
    <dgm:cxn modelId="{F87CE5FF-5F2A-4A73-BBF6-72BF94504A00}" type="presOf" srcId="{FB2055C3-8F5A-48B7-BAA1-C7524A36D850}" destId="{2E7C3E3C-6B68-4F45-9036-55CFDF40BF53}" srcOrd="1" destOrd="0" presId="urn:microsoft.com/office/officeart/2005/8/layout/venn1"/>
    <dgm:cxn modelId="{6E8A43EC-635F-4FC1-B497-D40638C8FF41}" type="presParOf" srcId="{30C11951-BC2A-4AC1-90E0-E1F771A291DD}" destId="{1999CC29-2962-4314-8BF4-12973BF103A0}" srcOrd="0" destOrd="0" presId="urn:microsoft.com/office/officeart/2005/8/layout/venn1"/>
    <dgm:cxn modelId="{FB7D28B6-0B0E-4833-8BD6-0FCD61AF6E8F}" type="presParOf" srcId="{30C11951-BC2A-4AC1-90E0-E1F771A291DD}" destId="{2E7C3E3C-6B68-4F45-9036-55CFDF40BF53}" srcOrd="1" destOrd="0" presId="urn:microsoft.com/office/officeart/2005/8/layout/venn1"/>
    <dgm:cxn modelId="{73CA2477-76B1-4CCD-9548-81DC5F4C8EC7}" type="presParOf" srcId="{30C11951-BC2A-4AC1-90E0-E1F771A291DD}" destId="{BBC70DC9-D59B-4722-A03A-F61FB0C4EDB1}" srcOrd="2" destOrd="0" presId="urn:microsoft.com/office/officeart/2005/8/layout/venn1"/>
    <dgm:cxn modelId="{3FF65190-1098-430B-B299-FE5211AEB74B}" type="presParOf" srcId="{30C11951-BC2A-4AC1-90E0-E1F771A291DD}" destId="{478E94C0-3D1C-432C-ABF3-D52A97EDAA4F}" srcOrd="3" destOrd="0" presId="urn:microsoft.com/office/officeart/2005/8/layout/venn1"/>
    <dgm:cxn modelId="{17967F67-5019-4CFE-B4BD-72602798DD21}" type="presParOf" srcId="{30C11951-BC2A-4AC1-90E0-E1F771A291DD}" destId="{FDBC0C73-3D44-47B9-93F7-4C822DA0D175}" srcOrd="4" destOrd="0" presId="urn:microsoft.com/office/officeart/2005/8/layout/venn1"/>
    <dgm:cxn modelId="{49E9F16B-DD4D-4FF4-912B-F36DB0AFE2FE}" type="presParOf" srcId="{30C11951-BC2A-4AC1-90E0-E1F771A291DD}" destId="{B6D9BFAA-9236-46F3-A467-72F1427A21B0}"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8D4A3-B437-44AE-83A6-A07F377AFF83}">
      <dsp:nvSpPr>
        <dsp:cNvPr id="0" name=""/>
        <dsp:cNvSpPr/>
      </dsp:nvSpPr>
      <dsp:spPr>
        <a:xfrm>
          <a:off x="1283" y="73062"/>
          <a:ext cx="4205213" cy="4205213"/>
        </a:xfrm>
        <a:prstGeom prst="ellipse">
          <a:avLst/>
        </a:prstGeom>
        <a:solidFill>
          <a:srgbClr val="BFBFB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US" sz="3900" kern="1200" dirty="0">
              <a:solidFill>
                <a:schemeClr val="tx1">
                  <a:lumMod val="65000"/>
                  <a:lumOff val="35000"/>
                </a:schemeClr>
              </a:solidFill>
              <a:latin typeface="Sherman Sans Book" pitchFamily="50" charset="0"/>
              <a:ea typeface="Sherman Sans Book" pitchFamily="50" charset="0"/>
            </a:rPr>
            <a:t>The more data, the greater the chance for value within</a:t>
          </a:r>
        </a:p>
      </dsp:txBody>
      <dsp:txXfrm>
        <a:off x="617122" y="688901"/>
        <a:ext cx="2973535" cy="2973535"/>
      </dsp:txXfrm>
    </dsp:sp>
    <dsp:sp modelId="{B7471B30-B5F0-414F-8222-1DC88CD56E9E}">
      <dsp:nvSpPr>
        <dsp:cNvPr id="0" name=""/>
        <dsp:cNvSpPr/>
      </dsp:nvSpPr>
      <dsp:spPr>
        <a:xfrm rot="5400000">
          <a:off x="4553426" y="1618478"/>
          <a:ext cx="1471824" cy="1114381"/>
        </a:xfrm>
        <a:prstGeom prst="triangle">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2103E892-C148-4B94-BB8D-55FDFEAA7A9F}">
      <dsp:nvSpPr>
        <dsp:cNvPr id="0" name=""/>
        <dsp:cNvSpPr/>
      </dsp:nvSpPr>
      <dsp:spPr>
        <a:xfrm>
          <a:off x="6309103" y="73062"/>
          <a:ext cx="4205213" cy="4205213"/>
        </a:xfrm>
        <a:prstGeom prst="ellipse">
          <a:avLst/>
        </a:prstGeom>
        <a:solidFill>
          <a:srgbClr val="BFBFB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US" sz="3900" kern="1200" dirty="0">
              <a:solidFill>
                <a:schemeClr val="tx1">
                  <a:lumMod val="65000"/>
                  <a:lumOff val="35000"/>
                </a:schemeClr>
              </a:solidFill>
              <a:latin typeface="Sherman Sans Book" pitchFamily="50" charset="0"/>
              <a:ea typeface="Sherman Sans Book" pitchFamily="50" charset="0"/>
            </a:rPr>
            <a:t>But the  data the more effort is required to extract that value!</a:t>
          </a:r>
        </a:p>
      </dsp:txBody>
      <dsp:txXfrm>
        <a:off x="6924942" y="688901"/>
        <a:ext cx="2973535" cy="29735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1F945F-881F-4D57-A2E2-CA790581E6E4}">
      <dsp:nvSpPr>
        <dsp:cNvPr id="0" name=""/>
        <dsp:cNvSpPr/>
      </dsp:nvSpPr>
      <dsp:spPr>
        <a:xfrm>
          <a:off x="0" y="1805"/>
          <a:ext cx="10515600" cy="91531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41C128-4427-4E7C-92CB-51A6A854DE07}">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0C6112-F2AC-4E4B-AE89-198FD1456FEE}">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dirty="0"/>
            <a:t>Out of the box, Increases in data volumes and transactions per second lead to decreases in performance.</a:t>
          </a:r>
        </a:p>
      </dsp:txBody>
      <dsp:txXfrm>
        <a:off x="1057183" y="1805"/>
        <a:ext cx="9458416" cy="915310"/>
      </dsp:txXfrm>
    </dsp:sp>
    <dsp:sp modelId="{60B5C362-F4AA-463E-B2BA-89D53D248B5D}">
      <dsp:nvSpPr>
        <dsp:cNvPr id="0" name=""/>
        <dsp:cNvSpPr/>
      </dsp:nvSpPr>
      <dsp:spPr>
        <a:xfrm>
          <a:off x="0" y="1145944"/>
          <a:ext cx="10515600" cy="91531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BE01FA-04A0-4D56-81D8-C158973CA234}">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1E16EA-3489-4A5D-A648-E2D6F7280429}">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dirty="0"/>
            <a:t>Companies throw hardware at the problem, buying datacenter in a box solutions like Oracle RAC, SQL Server MPP, or Vertica. This is expensive!</a:t>
          </a:r>
        </a:p>
      </dsp:txBody>
      <dsp:txXfrm>
        <a:off x="1057183" y="1145944"/>
        <a:ext cx="9458416" cy="915310"/>
      </dsp:txXfrm>
    </dsp:sp>
    <dsp:sp modelId="{F3CB186B-8EBC-4C84-9E7C-B052284F2E62}">
      <dsp:nvSpPr>
        <dsp:cNvPr id="0" name=""/>
        <dsp:cNvSpPr/>
      </dsp:nvSpPr>
      <dsp:spPr>
        <a:xfrm>
          <a:off x="0" y="2290082"/>
          <a:ext cx="10515600" cy="91531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D0394B-1C83-4EC8-B798-0145564A0F5D}">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180CCD-9E81-4907-A740-1F2FC1A7D4A8}">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dirty="0"/>
            <a:t>Companies hire specialists to set up clustering and improve performance through indexing, caching, and partitions. Requires money and expertise!</a:t>
          </a:r>
        </a:p>
      </dsp:txBody>
      <dsp:txXfrm>
        <a:off x="1057183" y="2290082"/>
        <a:ext cx="9458416" cy="915310"/>
      </dsp:txXfrm>
    </dsp:sp>
    <dsp:sp modelId="{6887A2DE-A1F2-485D-BE37-2F04685D66C8}">
      <dsp:nvSpPr>
        <dsp:cNvPr id="0" name=""/>
        <dsp:cNvSpPr/>
      </dsp:nvSpPr>
      <dsp:spPr>
        <a:xfrm>
          <a:off x="0" y="3434221"/>
          <a:ext cx="10515600" cy="91531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09F951-7ED3-43C0-9909-51A24D6BC16A}">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05C077-7DD7-4AAA-9FBF-721DE34C9863}">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dirty="0"/>
            <a:t>NewSQL: “We can scale that for you, but you will need to use the cloud!” </a:t>
          </a:r>
          <a:br>
            <a:rPr lang="en-US" sz="2200" kern="1200" dirty="0"/>
          </a:br>
          <a:r>
            <a:rPr lang="en-US" sz="2200" kern="1200" dirty="0"/>
            <a:t>- Google Cloud Spanner, Amazon Aurora, or </a:t>
          </a:r>
          <a:r>
            <a:rPr lang="en-US" sz="2200" kern="1200" dirty="0" err="1"/>
            <a:t>MemSQL</a:t>
          </a:r>
          <a:r>
            <a:rPr lang="en-US" sz="2200" kern="1200" dirty="0"/>
            <a:t>.</a:t>
          </a:r>
        </a:p>
      </dsp:txBody>
      <dsp:txXfrm>
        <a:off x="1057183" y="3434221"/>
        <a:ext cx="9458416" cy="915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99CC29-2962-4314-8BF4-12973BF103A0}">
      <dsp:nvSpPr>
        <dsp:cNvPr id="0" name=""/>
        <dsp:cNvSpPr/>
      </dsp:nvSpPr>
      <dsp:spPr>
        <a:xfrm>
          <a:off x="2438082" y="50284"/>
          <a:ext cx="2413635" cy="2413635"/>
        </a:xfrm>
        <a:prstGeom prst="ellipse">
          <a:avLst/>
        </a:prstGeom>
        <a:solidFill>
          <a:schemeClr val="accent1">
            <a:alpha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lumMod val="65000"/>
                  <a:lumOff val="35000"/>
                </a:schemeClr>
              </a:solidFill>
              <a:latin typeface="Sherman Sans Book" pitchFamily="50" charset="0"/>
              <a:ea typeface="Sherman Sans Book" pitchFamily="50" charset="0"/>
            </a:rPr>
            <a:t>C</a:t>
          </a:r>
          <a:r>
            <a:rPr lang="en-US" sz="2400" kern="1200" dirty="0">
              <a:solidFill>
                <a:schemeClr val="tx1">
                  <a:lumMod val="65000"/>
                  <a:lumOff val="35000"/>
                </a:schemeClr>
              </a:solidFill>
              <a:latin typeface="Sherman Sans Book" pitchFamily="50" charset="0"/>
              <a:ea typeface="Sherman Sans Book" pitchFamily="50" charset="0"/>
            </a:rPr>
            <a:t>onsistency</a:t>
          </a:r>
        </a:p>
      </dsp:txBody>
      <dsp:txXfrm>
        <a:off x="2759900" y="472670"/>
        <a:ext cx="1769999" cy="1086135"/>
      </dsp:txXfrm>
    </dsp:sp>
    <dsp:sp modelId="{BBC70DC9-D59B-4722-A03A-F61FB0C4EDB1}">
      <dsp:nvSpPr>
        <dsp:cNvPr id="0" name=""/>
        <dsp:cNvSpPr/>
      </dsp:nvSpPr>
      <dsp:spPr>
        <a:xfrm>
          <a:off x="3309002" y="1558805"/>
          <a:ext cx="2413635" cy="2413635"/>
        </a:xfrm>
        <a:prstGeom prst="ellipse">
          <a:avLst/>
        </a:prstGeom>
        <a:solidFill>
          <a:schemeClr val="accent1">
            <a:lumMod val="60000"/>
            <a:lumOff val="40000"/>
            <a:alpha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lumMod val="65000"/>
                  <a:lumOff val="35000"/>
                </a:schemeClr>
              </a:solidFill>
              <a:latin typeface="Sherman Sans Book" pitchFamily="50" charset="0"/>
              <a:ea typeface="Sherman Sans Book" pitchFamily="50" charset="0"/>
            </a:rPr>
            <a:t>P</a:t>
          </a:r>
          <a:r>
            <a:rPr lang="en-US" sz="2400" kern="1200" dirty="0">
              <a:solidFill>
                <a:schemeClr val="tx1">
                  <a:lumMod val="65000"/>
                  <a:lumOff val="35000"/>
                </a:schemeClr>
              </a:solidFill>
              <a:latin typeface="Sherman Sans Book" pitchFamily="50" charset="0"/>
              <a:ea typeface="Sherman Sans Book" pitchFamily="50" charset="0"/>
            </a:rPr>
            <a:t>artition</a:t>
          </a:r>
        </a:p>
        <a:p>
          <a:pPr marL="0" lvl="0" indent="0" algn="ctr" defTabSz="1244600">
            <a:lnSpc>
              <a:spcPct val="90000"/>
            </a:lnSpc>
            <a:spcBef>
              <a:spcPct val="0"/>
            </a:spcBef>
            <a:spcAft>
              <a:spcPct val="35000"/>
            </a:spcAft>
            <a:buNone/>
          </a:pPr>
          <a:r>
            <a:rPr lang="en-US" sz="2400" kern="1200" dirty="0">
              <a:solidFill>
                <a:schemeClr val="tx1">
                  <a:lumMod val="65000"/>
                  <a:lumOff val="35000"/>
                </a:schemeClr>
              </a:solidFill>
              <a:latin typeface="Sherman Sans Book" pitchFamily="50" charset="0"/>
              <a:ea typeface="Sherman Sans Book" pitchFamily="50" charset="0"/>
            </a:rPr>
            <a:t>tolerance</a:t>
          </a:r>
        </a:p>
      </dsp:txBody>
      <dsp:txXfrm>
        <a:off x="4047172" y="2182328"/>
        <a:ext cx="1448181" cy="1327499"/>
      </dsp:txXfrm>
    </dsp:sp>
    <dsp:sp modelId="{FDBC0C73-3D44-47B9-93F7-4C822DA0D175}">
      <dsp:nvSpPr>
        <dsp:cNvPr id="0" name=""/>
        <dsp:cNvSpPr/>
      </dsp:nvSpPr>
      <dsp:spPr>
        <a:xfrm>
          <a:off x="1567162" y="1558805"/>
          <a:ext cx="2413635" cy="2413635"/>
        </a:xfrm>
        <a:prstGeom prst="ellipse">
          <a:avLst/>
        </a:prstGeom>
        <a:solidFill>
          <a:schemeClr val="accent2">
            <a:alpha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lumMod val="65000"/>
                  <a:lumOff val="35000"/>
                </a:schemeClr>
              </a:solidFill>
              <a:latin typeface="Sherman Sans Book" pitchFamily="50" charset="0"/>
              <a:ea typeface="Sherman Sans Book" pitchFamily="50" charset="0"/>
            </a:rPr>
            <a:t>A</a:t>
          </a:r>
          <a:r>
            <a:rPr lang="en-US" sz="2400" kern="1200" dirty="0">
              <a:solidFill>
                <a:schemeClr val="tx1">
                  <a:lumMod val="65000"/>
                  <a:lumOff val="35000"/>
                </a:schemeClr>
              </a:solidFill>
              <a:latin typeface="Sherman Sans Book" pitchFamily="50" charset="0"/>
              <a:ea typeface="Sherman Sans Book" pitchFamily="50" charset="0"/>
            </a:rPr>
            <a:t>vailability</a:t>
          </a:r>
        </a:p>
      </dsp:txBody>
      <dsp:txXfrm>
        <a:off x="1794446" y="2182328"/>
        <a:ext cx="1448181" cy="1327499"/>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F1CC0A-FF6A-4A75-95F6-15616FFD7B43}" type="datetimeFigureOut">
              <a:rPr lang="en-US" smtClean="0"/>
              <a:t>9/3/2021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294204-373F-47F9-8FE0-3E640F987E1D}" type="slidenum">
              <a:rPr lang="en-US" smtClean="0"/>
              <a:t>‹#›</a:t>
            </a:fld>
            <a:endParaRPr lang="en-US"/>
          </a:p>
        </p:txBody>
      </p:sp>
    </p:spTree>
    <p:extLst>
      <p:ext uri="{BB962C8B-B14F-4D97-AF65-F5344CB8AC3E}">
        <p14:creationId xmlns:p14="http://schemas.microsoft.com/office/powerpoint/2010/main" val="3355068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of Facebook, Google and twitter, we offer personal information about ourselves including what we are doing in our lives in exchange for use of their services. In turn these companies use this data to better market to us. This is similar with rewards programs from companies like Target, Starbucks and </a:t>
            </a:r>
            <a:r>
              <a:rPr lang="en-US" dirty="0" err="1"/>
              <a:t>Verison</a:t>
            </a:r>
            <a:r>
              <a:rPr lang="en-US" dirty="0"/>
              <a:t>, only they use our spending habits to market product and services. Data about customers using the ride share services is what makes them more efficient that taxi companies.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294204-373F-47F9-8FE0-3E640F987E1D}" type="slidenum">
              <a:rPr lang="en-US" smtClean="0"/>
              <a:t>4</a:t>
            </a:fld>
            <a:endParaRPr lang="en-US"/>
          </a:p>
        </p:txBody>
      </p:sp>
    </p:spTree>
    <p:extLst>
      <p:ext uri="{BB962C8B-B14F-4D97-AF65-F5344CB8AC3E}">
        <p14:creationId xmlns:p14="http://schemas.microsoft.com/office/powerpoint/2010/main" val="3672131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EC2</a:t>
            </a:r>
          </a:p>
        </p:txBody>
      </p:sp>
      <p:sp>
        <p:nvSpPr>
          <p:cNvPr id="4" name="Slide Number Placeholder 3"/>
          <p:cNvSpPr>
            <a:spLocks noGrp="1"/>
          </p:cNvSpPr>
          <p:nvPr>
            <p:ph type="sldNum" sz="quarter" idx="5"/>
          </p:nvPr>
        </p:nvSpPr>
        <p:spPr/>
        <p:txBody>
          <a:bodyPr/>
          <a:lstStyle/>
          <a:p>
            <a:fld id="{BE294204-373F-47F9-8FE0-3E640F987E1D}" type="slidenum">
              <a:rPr lang="en-US" smtClean="0"/>
              <a:t>25</a:t>
            </a:fld>
            <a:endParaRPr lang="en-US"/>
          </a:p>
        </p:txBody>
      </p:sp>
    </p:spTree>
    <p:extLst>
      <p:ext uri="{BB962C8B-B14F-4D97-AF65-F5344CB8AC3E}">
        <p14:creationId xmlns:p14="http://schemas.microsoft.com/office/powerpoint/2010/main" val="3255906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t>
            </a:r>
          </a:p>
        </p:txBody>
      </p:sp>
      <p:sp>
        <p:nvSpPr>
          <p:cNvPr id="4" name="Slide Number Placeholder 3"/>
          <p:cNvSpPr>
            <a:spLocks noGrp="1"/>
          </p:cNvSpPr>
          <p:nvPr>
            <p:ph type="sldNum" sz="quarter" idx="5"/>
          </p:nvPr>
        </p:nvSpPr>
        <p:spPr/>
        <p:txBody>
          <a:bodyPr/>
          <a:lstStyle/>
          <a:p>
            <a:fld id="{BE294204-373F-47F9-8FE0-3E640F987E1D}" type="slidenum">
              <a:rPr lang="en-US" smtClean="0"/>
              <a:t>33</a:t>
            </a:fld>
            <a:endParaRPr lang="en-US"/>
          </a:p>
        </p:txBody>
      </p:sp>
    </p:spTree>
    <p:extLst>
      <p:ext uri="{BB962C8B-B14F-4D97-AF65-F5344CB8AC3E}">
        <p14:creationId xmlns:p14="http://schemas.microsoft.com/office/powerpoint/2010/main" val="3799716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t>
            </a:r>
          </a:p>
        </p:txBody>
      </p:sp>
      <p:sp>
        <p:nvSpPr>
          <p:cNvPr id="4" name="Slide Number Placeholder 3"/>
          <p:cNvSpPr>
            <a:spLocks noGrp="1"/>
          </p:cNvSpPr>
          <p:nvPr>
            <p:ph type="sldNum" sz="quarter" idx="5"/>
          </p:nvPr>
        </p:nvSpPr>
        <p:spPr/>
        <p:txBody>
          <a:bodyPr/>
          <a:lstStyle/>
          <a:p>
            <a:fld id="{BE294204-373F-47F9-8FE0-3E640F987E1D}" type="slidenum">
              <a:rPr lang="en-US" smtClean="0"/>
              <a:t>37</a:t>
            </a:fld>
            <a:endParaRPr lang="en-US"/>
          </a:p>
        </p:txBody>
      </p:sp>
    </p:spTree>
    <p:extLst>
      <p:ext uri="{BB962C8B-B14F-4D97-AF65-F5344CB8AC3E}">
        <p14:creationId xmlns:p14="http://schemas.microsoft.com/office/powerpoint/2010/main" val="3714584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a:t>
            </a:r>
          </a:p>
          <a:p>
            <a:r>
              <a:rPr lang="en-US" dirty="0"/>
              <a:t>2. E</a:t>
            </a:r>
          </a:p>
          <a:p>
            <a:r>
              <a:rPr lang="en-US" dirty="0"/>
              <a:t>3. F</a:t>
            </a:r>
          </a:p>
          <a:p>
            <a:r>
              <a:rPr lang="en-US" dirty="0"/>
              <a:t>4. G</a:t>
            </a:r>
          </a:p>
          <a:p>
            <a:r>
              <a:rPr lang="en-US" dirty="0"/>
              <a:t>5. B</a:t>
            </a:r>
          </a:p>
          <a:p>
            <a:r>
              <a:rPr lang="en-US" dirty="0"/>
              <a:t>6. A</a:t>
            </a:r>
          </a:p>
          <a:p>
            <a:r>
              <a:rPr lang="en-US" dirty="0"/>
              <a:t>7. D</a:t>
            </a:r>
          </a:p>
        </p:txBody>
      </p:sp>
      <p:sp>
        <p:nvSpPr>
          <p:cNvPr id="4" name="Slide Number Placeholder 3"/>
          <p:cNvSpPr>
            <a:spLocks noGrp="1"/>
          </p:cNvSpPr>
          <p:nvPr>
            <p:ph type="sldNum" sz="quarter" idx="5"/>
          </p:nvPr>
        </p:nvSpPr>
        <p:spPr/>
        <p:txBody>
          <a:bodyPr/>
          <a:lstStyle/>
          <a:p>
            <a:fld id="{BE294204-373F-47F9-8FE0-3E640F987E1D}" type="slidenum">
              <a:rPr lang="en-US" smtClean="0"/>
              <a:t>51</a:t>
            </a:fld>
            <a:endParaRPr lang="en-US"/>
          </a:p>
        </p:txBody>
      </p:sp>
    </p:spTree>
    <p:extLst>
      <p:ext uri="{BB962C8B-B14F-4D97-AF65-F5344CB8AC3E}">
        <p14:creationId xmlns:p14="http://schemas.microsoft.com/office/powerpoint/2010/main" val="717579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 b</a:t>
            </a:r>
          </a:p>
          <a:p>
            <a:r>
              <a:rPr lang="en-US" dirty="0"/>
              <a:t>2 = a</a:t>
            </a:r>
          </a:p>
        </p:txBody>
      </p:sp>
      <p:sp>
        <p:nvSpPr>
          <p:cNvPr id="4" name="Slide Number Placeholder 3"/>
          <p:cNvSpPr>
            <a:spLocks noGrp="1"/>
          </p:cNvSpPr>
          <p:nvPr>
            <p:ph type="sldNum" sz="quarter" idx="5"/>
          </p:nvPr>
        </p:nvSpPr>
        <p:spPr/>
        <p:txBody>
          <a:bodyPr/>
          <a:lstStyle/>
          <a:p>
            <a:fld id="{BE294204-373F-47F9-8FE0-3E640F987E1D}" type="slidenum">
              <a:rPr lang="en-US" smtClean="0"/>
              <a:t>58</a:t>
            </a:fld>
            <a:endParaRPr lang="en-US"/>
          </a:p>
        </p:txBody>
      </p:sp>
    </p:spTree>
    <p:extLst>
      <p:ext uri="{BB962C8B-B14F-4D97-AF65-F5344CB8AC3E}">
        <p14:creationId xmlns:p14="http://schemas.microsoft.com/office/powerpoint/2010/main" val="1826208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REF</a:t>
            </a:r>
          </a:p>
          <a:p>
            <a:pPr marL="228600" indent="-228600">
              <a:buAutoNum type="arabicPeriod"/>
            </a:pPr>
            <a:r>
              <a:rPr lang="en-US" dirty="0"/>
              <a:t>PROC</a:t>
            </a:r>
          </a:p>
          <a:p>
            <a:pPr marL="228600" indent="-228600">
              <a:buAutoNum type="arabicPeriod"/>
            </a:pPr>
            <a:r>
              <a:rPr lang="en-US" dirty="0"/>
              <a:t>PROC</a:t>
            </a:r>
          </a:p>
          <a:p>
            <a:pPr marL="228600" indent="-228600">
              <a:buAutoNum type="arabicPeriod"/>
            </a:pPr>
            <a:r>
              <a:rPr lang="en-US" dirty="0"/>
              <a:t>REF</a:t>
            </a:r>
          </a:p>
          <a:p>
            <a:pPr marL="228600" indent="-228600">
              <a:buAutoNum type="arabicPeriod"/>
            </a:pPr>
            <a:r>
              <a:rPr lang="en-US" dirty="0"/>
              <a:t>PROC</a:t>
            </a:r>
          </a:p>
          <a:p>
            <a:pPr marL="228600" indent="-228600">
              <a:buAutoNum type="arabicPeriod"/>
            </a:pPr>
            <a:r>
              <a:rPr lang="en-US" dirty="0"/>
              <a:t>REF</a:t>
            </a:r>
          </a:p>
          <a:p>
            <a:endParaRPr lang="en-US" dirty="0"/>
          </a:p>
        </p:txBody>
      </p:sp>
      <p:sp>
        <p:nvSpPr>
          <p:cNvPr id="4" name="Slide Number Placeholder 3"/>
          <p:cNvSpPr>
            <a:spLocks noGrp="1"/>
          </p:cNvSpPr>
          <p:nvPr>
            <p:ph type="sldNum" sz="quarter" idx="5"/>
          </p:nvPr>
        </p:nvSpPr>
        <p:spPr/>
        <p:txBody>
          <a:bodyPr/>
          <a:lstStyle/>
          <a:p>
            <a:fld id="{BE294204-373F-47F9-8FE0-3E640F987E1D}" type="slidenum">
              <a:rPr lang="en-US" smtClean="0"/>
              <a:t>6</a:t>
            </a:fld>
            <a:endParaRPr lang="en-US"/>
          </a:p>
        </p:txBody>
      </p:sp>
    </p:spTree>
    <p:extLst>
      <p:ext uri="{BB962C8B-B14F-4D97-AF65-F5344CB8AC3E}">
        <p14:creationId xmlns:p14="http://schemas.microsoft.com/office/powerpoint/2010/main" val="1121309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3</a:t>
            </a:r>
          </a:p>
          <a:p>
            <a:endParaRPr lang="en-US" dirty="0"/>
          </a:p>
        </p:txBody>
      </p:sp>
      <p:sp>
        <p:nvSpPr>
          <p:cNvPr id="4" name="Slide Number Placeholder 3"/>
          <p:cNvSpPr>
            <a:spLocks noGrp="1"/>
          </p:cNvSpPr>
          <p:nvPr>
            <p:ph type="sldNum" sz="quarter" idx="5"/>
          </p:nvPr>
        </p:nvSpPr>
        <p:spPr/>
        <p:txBody>
          <a:bodyPr/>
          <a:lstStyle/>
          <a:p>
            <a:fld id="{BE294204-373F-47F9-8FE0-3E640F987E1D}" type="slidenum">
              <a:rPr lang="en-US" smtClean="0"/>
              <a:t>9</a:t>
            </a:fld>
            <a:endParaRPr lang="en-US"/>
          </a:p>
        </p:txBody>
      </p:sp>
    </p:spTree>
    <p:extLst>
      <p:ext uri="{BB962C8B-B14F-4D97-AF65-F5344CB8AC3E}">
        <p14:creationId xmlns:p14="http://schemas.microsoft.com/office/powerpoint/2010/main" val="2075754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number of devices connected to the internet has already surpassed the global population. This trend will continue until there are an estimated 50 Billion devices… or approximately 6 devices per every single person on the planet!</a:t>
            </a:r>
          </a:p>
          <a:p>
            <a:endParaRPr lang="en-US" dirty="0"/>
          </a:p>
        </p:txBody>
      </p:sp>
      <p:sp>
        <p:nvSpPr>
          <p:cNvPr id="4" name="Slide Number Placeholder 3"/>
          <p:cNvSpPr>
            <a:spLocks noGrp="1"/>
          </p:cNvSpPr>
          <p:nvPr>
            <p:ph type="sldNum" sz="quarter" idx="5"/>
          </p:nvPr>
        </p:nvSpPr>
        <p:spPr/>
        <p:txBody>
          <a:bodyPr/>
          <a:lstStyle/>
          <a:p>
            <a:fld id="{BE294204-373F-47F9-8FE0-3E640F987E1D}" type="slidenum">
              <a:rPr lang="en-US" smtClean="0"/>
              <a:t>11</a:t>
            </a:fld>
            <a:endParaRPr lang="en-US"/>
          </a:p>
        </p:txBody>
      </p:sp>
    </p:spTree>
    <p:extLst>
      <p:ext uri="{BB962C8B-B14F-4D97-AF65-F5344CB8AC3E}">
        <p14:creationId xmlns:p14="http://schemas.microsoft.com/office/powerpoint/2010/main" val="1806994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Zero shot, one shot, few shot is the amount of training to the task, like completing an email for you or predicting a sequence of steps.</a:t>
            </a:r>
          </a:p>
          <a:p>
            <a:endParaRPr lang="en-US" dirty="0"/>
          </a:p>
          <a:p>
            <a:r>
              <a:rPr lang="en-US" dirty="0"/>
              <a:t>1.3B is GPT</a:t>
            </a:r>
          </a:p>
          <a:p>
            <a:r>
              <a:rPr lang="en-US" dirty="0"/>
              <a:t>13 B is GPT2</a:t>
            </a:r>
          </a:p>
          <a:p>
            <a:r>
              <a:rPr lang="en-US" dirty="0"/>
              <a:t>175 B is GPT3</a:t>
            </a:r>
          </a:p>
          <a:p>
            <a:endParaRPr lang="en-US" dirty="0"/>
          </a:p>
          <a:p>
            <a:endParaRPr lang="en-US" dirty="0"/>
          </a:p>
          <a:p>
            <a:r>
              <a:rPr lang="en-US" dirty="0"/>
              <a:t>https://medium.com/analytics-vidhya/openai-gpt-3-language-models-are-few-shot-learners-82531b3d3122</a:t>
            </a:r>
          </a:p>
        </p:txBody>
      </p:sp>
      <p:sp>
        <p:nvSpPr>
          <p:cNvPr id="4" name="Slide Number Placeholder 3"/>
          <p:cNvSpPr>
            <a:spLocks noGrp="1"/>
          </p:cNvSpPr>
          <p:nvPr>
            <p:ph type="sldNum" sz="quarter" idx="5"/>
          </p:nvPr>
        </p:nvSpPr>
        <p:spPr/>
        <p:txBody>
          <a:bodyPr/>
          <a:lstStyle/>
          <a:p>
            <a:fld id="{BE294204-373F-47F9-8FE0-3E640F987E1D}" type="slidenum">
              <a:rPr lang="en-US" smtClean="0"/>
              <a:t>13</a:t>
            </a:fld>
            <a:endParaRPr lang="en-US"/>
          </a:p>
        </p:txBody>
      </p:sp>
    </p:spTree>
    <p:extLst>
      <p:ext uri="{BB962C8B-B14F-4D97-AF65-F5344CB8AC3E}">
        <p14:creationId xmlns:p14="http://schemas.microsoft.com/office/powerpoint/2010/main" val="1425604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3</a:t>
            </a:r>
          </a:p>
          <a:p>
            <a:endParaRPr lang="en-US" dirty="0"/>
          </a:p>
        </p:txBody>
      </p:sp>
      <p:sp>
        <p:nvSpPr>
          <p:cNvPr id="4" name="Slide Number Placeholder 3"/>
          <p:cNvSpPr>
            <a:spLocks noGrp="1"/>
          </p:cNvSpPr>
          <p:nvPr>
            <p:ph type="sldNum" sz="quarter" idx="5"/>
          </p:nvPr>
        </p:nvSpPr>
        <p:spPr/>
        <p:txBody>
          <a:bodyPr/>
          <a:lstStyle/>
          <a:p>
            <a:fld id="{BE294204-373F-47F9-8FE0-3E640F987E1D}" type="slidenum">
              <a:rPr lang="en-US" smtClean="0"/>
              <a:t>16</a:t>
            </a:fld>
            <a:endParaRPr lang="en-US"/>
          </a:p>
        </p:txBody>
      </p:sp>
    </p:spTree>
    <p:extLst>
      <p:ext uri="{BB962C8B-B14F-4D97-AF65-F5344CB8AC3E}">
        <p14:creationId xmlns:p14="http://schemas.microsoft.com/office/powerpoint/2010/main" val="2572653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294204-373F-47F9-8FE0-3E640F987E1D}" type="slidenum">
              <a:rPr lang="en-US" smtClean="0"/>
              <a:t>20</a:t>
            </a:fld>
            <a:endParaRPr lang="en-US"/>
          </a:p>
        </p:txBody>
      </p:sp>
    </p:spTree>
    <p:extLst>
      <p:ext uri="{BB962C8B-B14F-4D97-AF65-F5344CB8AC3E}">
        <p14:creationId xmlns:p14="http://schemas.microsoft.com/office/powerpoint/2010/main" val="906469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294204-373F-47F9-8FE0-3E640F987E1D}" type="slidenum">
              <a:rPr lang="en-US" smtClean="0"/>
              <a:t>22</a:t>
            </a:fld>
            <a:endParaRPr lang="en-US"/>
          </a:p>
        </p:txBody>
      </p:sp>
    </p:spTree>
    <p:extLst>
      <p:ext uri="{BB962C8B-B14F-4D97-AF65-F5344CB8AC3E}">
        <p14:creationId xmlns:p14="http://schemas.microsoft.com/office/powerpoint/2010/main" val="3129144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294204-373F-47F9-8FE0-3E640F987E1D}" type="slidenum">
              <a:rPr lang="en-US" smtClean="0"/>
              <a:t>24</a:t>
            </a:fld>
            <a:endParaRPr lang="en-US"/>
          </a:p>
        </p:txBody>
      </p:sp>
    </p:spTree>
    <p:extLst>
      <p:ext uri="{BB962C8B-B14F-4D97-AF65-F5344CB8AC3E}">
        <p14:creationId xmlns:p14="http://schemas.microsoft.com/office/powerpoint/2010/main" val="1839487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D4BFB94-54DF-4150-B5F0-C87A9C7FFC9E}"/>
              </a:ext>
            </a:extLst>
          </p:cNvPr>
          <p:cNvSpPr>
            <a:spLocks noGrp="1"/>
          </p:cNvSpPr>
          <p:nvPr>
            <p:ph type="dt" sz="half" idx="10"/>
          </p:nvPr>
        </p:nvSpPr>
        <p:spPr/>
        <p:txBody>
          <a:bodyPr/>
          <a:lstStyle/>
          <a:p>
            <a:fld id="{D8FC982F-3C14-465F-B483-5A8711A994AE}" type="datetimeFigureOut">
              <a:rPr lang="en-US" smtClean="0"/>
              <a:t>9/3/2021</a:t>
            </a:fld>
            <a:endParaRPr lang="en-US" dirty="0"/>
          </a:p>
        </p:txBody>
      </p:sp>
      <p:sp>
        <p:nvSpPr>
          <p:cNvPr id="6" name="Slide Number Placeholder 5">
            <a:extLst>
              <a:ext uri="{FF2B5EF4-FFF2-40B4-BE49-F238E27FC236}">
                <a16:creationId xmlns:a16="http://schemas.microsoft.com/office/drawing/2014/main" id="{4363BB47-C45F-4B35-82B0-48C5FE88A990}"/>
              </a:ext>
            </a:extLst>
          </p:cNvPr>
          <p:cNvSpPr>
            <a:spLocks noGrp="1"/>
          </p:cNvSpPr>
          <p:nvPr>
            <p:ph type="sldNum" sz="quarter" idx="12"/>
          </p:nvPr>
        </p:nvSpPr>
        <p:spPr/>
        <p:txBody>
          <a:bodyPr/>
          <a:lstStyle/>
          <a:p>
            <a:fld id="{7A80B29F-180D-4416-8C73-DE9DEA6FFD02}" type="slidenum">
              <a:rPr lang="en-US" smtClean="0"/>
              <a:t>‹#›</a:t>
            </a:fld>
            <a:endParaRPr lang="en-US" dirty="0"/>
          </a:p>
        </p:txBody>
      </p:sp>
      <p:sp useBgFill="1">
        <p:nvSpPr>
          <p:cNvPr id="21" name="Rectangle 20">
            <a:extLst>
              <a:ext uri="{FF2B5EF4-FFF2-40B4-BE49-F238E27FC236}">
                <a16:creationId xmlns:a16="http://schemas.microsoft.com/office/drawing/2014/main" id="{6C86ECF4-C636-4D30-96FA-384DF58B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5B34C7AB-0E0A-4D3D-8942-28C4BA6D6C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3048" y="227"/>
            <a:ext cx="12188952" cy="455189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6">
            <a:extLst>
              <a:ext uri="{FF2B5EF4-FFF2-40B4-BE49-F238E27FC236}">
                <a16:creationId xmlns:a16="http://schemas.microsoft.com/office/drawing/2014/main" id="{D923BAFF-55B1-434E-B65D-386761D641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7">
            <a:extLst>
              <a:ext uri="{FF2B5EF4-FFF2-40B4-BE49-F238E27FC236}">
                <a16:creationId xmlns:a16="http://schemas.microsoft.com/office/drawing/2014/main" id="{3EA79B1B-5E4D-4D2E-8F9E-2859B7896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8">
            <a:extLst>
              <a:ext uri="{FF2B5EF4-FFF2-40B4-BE49-F238E27FC236}">
                <a16:creationId xmlns:a16="http://schemas.microsoft.com/office/drawing/2014/main" id="{8C5A2BB0-F4C4-47E5-A2D9-789D9F7995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8">
            <a:extLst>
              <a:ext uri="{FF2B5EF4-FFF2-40B4-BE49-F238E27FC236}">
                <a16:creationId xmlns:a16="http://schemas.microsoft.com/office/drawing/2014/main" id="{861A3308-A2E1-4D93-9DC9-443E0631A2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id="{CF738B7C-05C6-4CB0-99AA-CCBF70D3CD47}"/>
              </a:ext>
            </a:extLst>
          </p:cNvPr>
          <p:cNvSpPr>
            <a:spLocks noGrp="1"/>
          </p:cNvSpPr>
          <p:nvPr>
            <p:ph type="ftr" sz="quarter" idx="11"/>
          </p:nvPr>
        </p:nvSpPr>
        <p:spPr/>
        <p:txBody>
          <a:bodyPr/>
          <a:lstStyle>
            <a:lvl1pPr>
              <a:defRPr>
                <a:solidFill>
                  <a:schemeClr val="tx1">
                    <a:lumMod val="85000"/>
                    <a:lumOff val="15000"/>
                  </a:schemeClr>
                </a:solidFill>
              </a:defRPr>
            </a:lvl1pPr>
          </a:lstStyle>
          <a:p>
            <a:r>
              <a:rPr lang="en-US" dirty="0"/>
              <a:t>IST769 Advanced Big Data Management</a:t>
            </a:r>
          </a:p>
        </p:txBody>
      </p:sp>
      <p:sp>
        <p:nvSpPr>
          <p:cNvPr id="3" name="Subtitle 2">
            <a:extLst>
              <a:ext uri="{FF2B5EF4-FFF2-40B4-BE49-F238E27FC236}">
                <a16:creationId xmlns:a16="http://schemas.microsoft.com/office/drawing/2014/main" id="{ACF98771-3DEC-49EB-9BE2-5427C05DB3B7}"/>
              </a:ext>
            </a:extLst>
          </p:cNvPr>
          <p:cNvSpPr>
            <a:spLocks noGrp="1"/>
          </p:cNvSpPr>
          <p:nvPr>
            <p:ph type="subTitle" idx="1"/>
          </p:nvPr>
        </p:nvSpPr>
        <p:spPr>
          <a:xfrm>
            <a:off x="413467" y="4301656"/>
            <a:ext cx="8311231" cy="1280160"/>
          </a:xfrm>
        </p:spPr>
        <p:txBody>
          <a:bodyPr vert="horz" lIns="91440" tIns="45720" rIns="91440" bIns="45720" rtlCol="0" anchor="t">
            <a:normAutofit/>
          </a:bodyPr>
          <a:lstStyle>
            <a:lvl1pPr>
              <a:defRPr lang="en-US" sz="3600">
                <a:solidFill>
                  <a:srgbClr val="FEFFFF"/>
                </a:solidFill>
              </a:defRPr>
            </a:lvl1pPr>
          </a:lstStyle>
          <a:p>
            <a:pPr marL="0" lvl="0" indent="0">
              <a:buNone/>
            </a:pPr>
            <a:r>
              <a:rPr lang="en-US"/>
              <a:t>Click to edit Master subtitle style</a:t>
            </a:r>
            <a:endParaRPr lang="en-US" dirty="0"/>
          </a:p>
        </p:txBody>
      </p:sp>
      <p:sp>
        <p:nvSpPr>
          <p:cNvPr id="2" name="Title 1">
            <a:extLst>
              <a:ext uri="{FF2B5EF4-FFF2-40B4-BE49-F238E27FC236}">
                <a16:creationId xmlns:a16="http://schemas.microsoft.com/office/drawing/2014/main" id="{852F1336-5AA1-4CDF-B4A0-362B21876923}"/>
              </a:ext>
            </a:extLst>
          </p:cNvPr>
          <p:cNvSpPr>
            <a:spLocks noGrp="1"/>
          </p:cNvSpPr>
          <p:nvPr>
            <p:ph type="ctrTitle"/>
          </p:nvPr>
        </p:nvSpPr>
        <p:spPr>
          <a:xfrm>
            <a:off x="413468" y="1122363"/>
            <a:ext cx="8516503" cy="2387600"/>
          </a:xfrm>
        </p:spPr>
        <p:txBody>
          <a:bodyPr vert="horz" lIns="91440" tIns="45720" rIns="91440" bIns="45720" rtlCol="0" anchor="b">
            <a:normAutofit/>
          </a:bodyPr>
          <a:lstStyle>
            <a:lvl1pPr>
              <a:defRPr lang="en-US" sz="8000">
                <a:solidFill>
                  <a:srgbClr val="FFFFFF"/>
                </a:solidFill>
              </a:defRPr>
            </a:lvl1pPr>
          </a:lstStyle>
          <a:p>
            <a:pPr lvl="0"/>
            <a:r>
              <a:rPr lang="en-US"/>
              <a:t>Click to edit Master title style</a:t>
            </a:r>
            <a:endParaRPr lang="en-US" dirty="0"/>
          </a:p>
        </p:txBody>
      </p:sp>
    </p:spTree>
    <p:extLst>
      <p:ext uri="{BB962C8B-B14F-4D97-AF65-F5344CB8AC3E}">
        <p14:creationId xmlns:p14="http://schemas.microsoft.com/office/powerpoint/2010/main" val="1100709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Window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E2F0-2A12-47D4-9482-D5AEED509AED}"/>
              </a:ext>
            </a:extLst>
          </p:cNvPr>
          <p:cNvSpPr>
            <a:spLocks noGrp="1"/>
          </p:cNvSpPr>
          <p:nvPr>
            <p:ph type="title"/>
          </p:nvPr>
        </p:nvSpPr>
        <p:spPr>
          <a:solidFill>
            <a:schemeClr val="accent2">
              <a:lumMod val="50000"/>
            </a:schemeClr>
          </a:solidFill>
          <a:ln w="38100"/>
        </p:spPr>
        <p:style>
          <a:lnRef idx="2">
            <a:schemeClr val="accent2"/>
          </a:lnRef>
          <a:fillRef idx="1">
            <a:schemeClr val="lt1"/>
          </a:fillRef>
          <a:effectRef idx="0">
            <a:schemeClr val="accent2"/>
          </a:effectRef>
          <a:fontRef idx="minor">
            <a:schemeClr val="dk1"/>
          </a:fontRef>
        </p:style>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CCF3B1D-895F-442C-8786-9192E279AE13}"/>
              </a:ext>
            </a:extLst>
          </p:cNvPr>
          <p:cNvSpPr>
            <a:spLocks noGrp="1"/>
          </p:cNvSpPr>
          <p:nvPr>
            <p:ph idx="1"/>
          </p:nvPr>
        </p:nvSpPr>
        <p:spPr>
          <a:xfrm>
            <a:off x="838200" y="1690688"/>
            <a:ext cx="10515600" cy="4486275"/>
          </a:xfrm>
          <a:ln w="38100"/>
        </p:spPr>
        <p:style>
          <a:lnRef idx="2">
            <a:schemeClr val="accent2"/>
          </a:lnRef>
          <a:fillRef idx="1">
            <a:schemeClr val="lt1"/>
          </a:fillRef>
          <a:effectRef idx="0">
            <a:schemeClr val="accent2"/>
          </a:effectRef>
          <a:fontRef idx="minor">
            <a:schemeClr val="dk1"/>
          </a:fontRef>
        </p:style>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3C83A1-3108-4436-AFF2-7D64005FA6FB}"/>
              </a:ext>
            </a:extLst>
          </p:cNvPr>
          <p:cNvSpPr>
            <a:spLocks noGrp="1"/>
          </p:cNvSpPr>
          <p:nvPr>
            <p:ph type="dt" sz="half" idx="10"/>
          </p:nvPr>
        </p:nvSpPr>
        <p:spPr/>
        <p:txBody>
          <a:bodyPr/>
          <a:lstStyle/>
          <a:p>
            <a:fld id="{D8FC982F-3C14-465F-B483-5A8711A994AE}" type="datetimeFigureOut">
              <a:rPr lang="en-US" smtClean="0"/>
              <a:t>9/3/2021</a:t>
            </a:fld>
            <a:endParaRPr lang="en-US"/>
          </a:p>
        </p:txBody>
      </p:sp>
      <p:sp>
        <p:nvSpPr>
          <p:cNvPr id="5" name="Footer Placeholder 4">
            <a:extLst>
              <a:ext uri="{FF2B5EF4-FFF2-40B4-BE49-F238E27FC236}">
                <a16:creationId xmlns:a16="http://schemas.microsoft.com/office/drawing/2014/main" id="{6EADB13B-BA4E-48DA-B8BA-38FFA958F3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64E94-CE9E-44A0-A43C-57C969D6F4DB}"/>
              </a:ext>
            </a:extLst>
          </p:cNvPr>
          <p:cNvSpPr>
            <a:spLocks noGrp="1"/>
          </p:cNvSpPr>
          <p:nvPr>
            <p:ph type="sldNum" sz="quarter" idx="12"/>
          </p:nvPr>
        </p:nvSpPr>
        <p:spPr/>
        <p:txBody>
          <a:bodyPr/>
          <a:lstStyle/>
          <a:p>
            <a:fld id="{7A80B29F-180D-4416-8C73-DE9DEA6FFD02}" type="slidenum">
              <a:rPr lang="en-US" smtClean="0"/>
              <a:t>‹#›</a:t>
            </a:fld>
            <a:endParaRPr lang="en-US"/>
          </a:p>
        </p:txBody>
      </p:sp>
    </p:spTree>
    <p:extLst>
      <p:ext uri="{BB962C8B-B14F-4D97-AF65-F5344CB8AC3E}">
        <p14:creationId xmlns:p14="http://schemas.microsoft.com/office/powerpoint/2010/main" val="31827306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5141C-9475-446A-8C48-201FE381A59C}"/>
              </a:ext>
            </a:extLst>
          </p:cNvPr>
          <p:cNvSpPr>
            <a:spLocks noGrp="1"/>
          </p:cNvSpPr>
          <p:nvPr>
            <p:ph type="title"/>
          </p:nvPr>
        </p:nvSpPr>
        <p:spPr>
          <a:xfrm>
            <a:off x="457199" y="365125"/>
            <a:ext cx="11241157" cy="1325563"/>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DE94F88-0C8B-4C7D-860A-8A574C702A1E}"/>
              </a:ext>
            </a:extLst>
          </p:cNvPr>
          <p:cNvSpPr>
            <a:spLocks noGrp="1"/>
          </p:cNvSpPr>
          <p:nvPr>
            <p:ph type="dt" sz="half" idx="10"/>
          </p:nvPr>
        </p:nvSpPr>
        <p:spPr/>
        <p:txBody>
          <a:bodyPr/>
          <a:lstStyle/>
          <a:p>
            <a:fld id="{D8FC982F-3C14-465F-B483-5A8711A994AE}" type="datetimeFigureOut">
              <a:rPr lang="en-US" smtClean="0"/>
              <a:t>9/3/2021</a:t>
            </a:fld>
            <a:endParaRPr lang="en-US"/>
          </a:p>
        </p:txBody>
      </p:sp>
      <p:sp>
        <p:nvSpPr>
          <p:cNvPr id="4" name="Footer Placeholder 3">
            <a:extLst>
              <a:ext uri="{FF2B5EF4-FFF2-40B4-BE49-F238E27FC236}">
                <a16:creationId xmlns:a16="http://schemas.microsoft.com/office/drawing/2014/main" id="{D3088CED-E711-42E1-9EF4-18266A4EBA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106A65A-26D6-438A-9870-ED9CBE9D07F1}"/>
              </a:ext>
            </a:extLst>
          </p:cNvPr>
          <p:cNvSpPr>
            <a:spLocks noGrp="1"/>
          </p:cNvSpPr>
          <p:nvPr>
            <p:ph type="sldNum" sz="quarter" idx="12"/>
          </p:nvPr>
        </p:nvSpPr>
        <p:spPr/>
        <p:txBody>
          <a:bodyPr/>
          <a:lstStyle/>
          <a:p>
            <a:fld id="{7A80B29F-180D-4416-8C73-DE9DEA6FFD02}" type="slidenum">
              <a:rPr lang="en-US" smtClean="0"/>
              <a:t>‹#›</a:t>
            </a:fld>
            <a:endParaRPr lang="en-US"/>
          </a:p>
        </p:txBody>
      </p:sp>
    </p:spTree>
    <p:extLst>
      <p:ext uri="{BB962C8B-B14F-4D97-AF65-F5344CB8AC3E}">
        <p14:creationId xmlns:p14="http://schemas.microsoft.com/office/powerpoint/2010/main" val="1416500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Under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6BF70-E384-4895-9FEA-68A3452DEE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7B9949-E16B-4CB1-A44D-6E8CE42DD1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2B9833-13B4-4C5F-AE07-BFA6BC29BB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35AF60-AA9A-47F5-8B2F-FB4ACC23AC2E}"/>
              </a:ext>
            </a:extLst>
          </p:cNvPr>
          <p:cNvSpPr>
            <a:spLocks noGrp="1"/>
          </p:cNvSpPr>
          <p:nvPr>
            <p:ph type="dt" sz="half" idx="10"/>
          </p:nvPr>
        </p:nvSpPr>
        <p:spPr/>
        <p:txBody>
          <a:bodyPr/>
          <a:lstStyle/>
          <a:p>
            <a:fld id="{D8FC982F-3C14-465F-B483-5A8711A994AE}" type="datetimeFigureOut">
              <a:rPr lang="en-US" smtClean="0"/>
              <a:t>9/3/2021</a:t>
            </a:fld>
            <a:endParaRPr lang="en-US"/>
          </a:p>
        </p:txBody>
      </p:sp>
      <p:sp>
        <p:nvSpPr>
          <p:cNvPr id="6" name="Footer Placeholder 5">
            <a:extLst>
              <a:ext uri="{FF2B5EF4-FFF2-40B4-BE49-F238E27FC236}">
                <a16:creationId xmlns:a16="http://schemas.microsoft.com/office/drawing/2014/main" id="{199CE88E-3217-45E6-ACE1-4AE15E6A54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743B02-66F0-481D-B7FA-FC30BE3FC7F1}"/>
              </a:ext>
            </a:extLst>
          </p:cNvPr>
          <p:cNvSpPr>
            <a:spLocks noGrp="1"/>
          </p:cNvSpPr>
          <p:nvPr>
            <p:ph type="sldNum" sz="quarter" idx="12"/>
          </p:nvPr>
        </p:nvSpPr>
        <p:spPr/>
        <p:txBody>
          <a:bodyPr/>
          <a:lstStyle/>
          <a:p>
            <a:fld id="{7A80B29F-180D-4416-8C73-DE9DEA6FFD02}" type="slidenum">
              <a:rPr lang="en-US" smtClean="0"/>
              <a:t>‹#›</a:t>
            </a:fld>
            <a:endParaRPr lang="en-US"/>
          </a:p>
        </p:txBody>
      </p:sp>
      <p:cxnSp>
        <p:nvCxnSpPr>
          <p:cNvPr id="8" name="Straight Connector 7">
            <a:extLst>
              <a:ext uri="{FF2B5EF4-FFF2-40B4-BE49-F238E27FC236}">
                <a16:creationId xmlns:a16="http://schemas.microsoft.com/office/drawing/2014/main" id="{73E18FFD-B499-4719-B532-36CC1FEA4E79}"/>
              </a:ext>
            </a:extLst>
          </p:cNvPr>
          <p:cNvCxnSpPr>
            <a:cxnSpLocks/>
          </p:cNvCxnSpPr>
          <p:nvPr userDrawn="1"/>
        </p:nvCxnSpPr>
        <p:spPr>
          <a:xfrm>
            <a:off x="838200" y="1530625"/>
            <a:ext cx="10515600" cy="1"/>
          </a:xfrm>
          <a:prstGeom prst="line">
            <a:avLst/>
          </a:prstGeom>
          <a:ln w="28575"/>
          <a:effectLst>
            <a:outerShdw blurRad="50800" dist="38100" dir="5400000" algn="t"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493414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6BF70-E384-4895-9FEA-68A3452DEE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7B9949-E16B-4CB1-A44D-6E8CE42DD1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2B9833-13B4-4C5F-AE07-BFA6BC29BB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35AF60-AA9A-47F5-8B2F-FB4ACC23AC2E}"/>
              </a:ext>
            </a:extLst>
          </p:cNvPr>
          <p:cNvSpPr>
            <a:spLocks noGrp="1"/>
          </p:cNvSpPr>
          <p:nvPr>
            <p:ph type="dt" sz="half" idx="10"/>
          </p:nvPr>
        </p:nvSpPr>
        <p:spPr/>
        <p:txBody>
          <a:bodyPr/>
          <a:lstStyle/>
          <a:p>
            <a:fld id="{D8FC982F-3C14-465F-B483-5A8711A994AE}" type="datetimeFigureOut">
              <a:rPr lang="en-US" smtClean="0"/>
              <a:t>9/3/2021</a:t>
            </a:fld>
            <a:endParaRPr lang="en-US"/>
          </a:p>
        </p:txBody>
      </p:sp>
      <p:sp>
        <p:nvSpPr>
          <p:cNvPr id="6" name="Footer Placeholder 5">
            <a:extLst>
              <a:ext uri="{FF2B5EF4-FFF2-40B4-BE49-F238E27FC236}">
                <a16:creationId xmlns:a16="http://schemas.microsoft.com/office/drawing/2014/main" id="{199CE88E-3217-45E6-ACE1-4AE15E6A54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743B02-66F0-481D-B7FA-FC30BE3FC7F1}"/>
              </a:ext>
            </a:extLst>
          </p:cNvPr>
          <p:cNvSpPr>
            <a:spLocks noGrp="1"/>
          </p:cNvSpPr>
          <p:nvPr>
            <p:ph type="sldNum" sz="quarter" idx="12"/>
          </p:nvPr>
        </p:nvSpPr>
        <p:spPr/>
        <p:txBody>
          <a:bodyPr/>
          <a:lstStyle/>
          <a:p>
            <a:fld id="{7A80B29F-180D-4416-8C73-DE9DEA6FFD02}" type="slidenum">
              <a:rPr lang="en-US" smtClean="0"/>
              <a:t>‹#›</a:t>
            </a:fld>
            <a:endParaRPr lang="en-US"/>
          </a:p>
        </p:txBody>
      </p:sp>
    </p:spTree>
    <p:extLst>
      <p:ext uri="{BB962C8B-B14F-4D97-AF65-F5344CB8AC3E}">
        <p14:creationId xmlns:p14="http://schemas.microsoft.com/office/powerpoint/2010/main" val="36613163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Window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6BF70-E384-4895-9FEA-68A3452DEE1D}"/>
              </a:ext>
            </a:extLst>
          </p:cNvPr>
          <p:cNvSpPr>
            <a:spLocks noGrp="1"/>
          </p:cNvSpPr>
          <p:nvPr>
            <p:ph type="title"/>
          </p:nvPr>
        </p:nvSpPr>
        <p:spPr>
          <a:solidFill>
            <a:schemeClr val="accent2">
              <a:lumMod val="50000"/>
            </a:schemeClr>
          </a:solidFill>
          <a:ln w="38100">
            <a:solidFill>
              <a:schemeClr val="accent2"/>
            </a:solidFill>
          </a:ln>
        </p:spPr>
        <p:txBody>
          <a:bodyPr/>
          <a:lstStyle>
            <a:lvl1pPr>
              <a:defRPr>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77B9949-E16B-4CB1-A44D-6E8CE42DD191}"/>
              </a:ext>
            </a:extLst>
          </p:cNvPr>
          <p:cNvSpPr>
            <a:spLocks noGrp="1"/>
          </p:cNvSpPr>
          <p:nvPr>
            <p:ph sz="half" idx="1"/>
          </p:nvPr>
        </p:nvSpPr>
        <p:spPr>
          <a:xfrm>
            <a:off x="838200" y="1825625"/>
            <a:ext cx="5181600" cy="4351338"/>
          </a:xfrm>
          <a:ln w="38100">
            <a:solidFill>
              <a:schemeClr val="accent2"/>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2B9833-13B4-4C5F-AE07-BFA6BC29BB22}"/>
              </a:ext>
            </a:extLst>
          </p:cNvPr>
          <p:cNvSpPr>
            <a:spLocks noGrp="1"/>
          </p:cNvSpPr>
          <p:nvPr>
            <p:ph sz="half" idx="2"/>
          </p:nvPr>
        </p:nvSpPr>
        <p:spPr>
          <a:xfrm>
            <a:off x="6172200" y="1825625"/>
            <a:ext cx="5181600" cy="4351338"/>
          </a:xfrm>
          <a:ln w="38100">
            <a:solidFill>
              <a:schemeClr val="accent2"/>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35AF60-AA9A-47F5-8B2F-FB4ACC23AC2E}"/>
              </a:ext>
            </a:extLst>
          </p:cNvPr>
          <p:cNvSpPr>
            <a:spLocks noGrp="1"/>
          </p:cNvSpPr>
          <p:nvPr>
            <p:ph type="dt" sz="half" idx="10"/>
          </p:nvPr>
        </p:nvSpPr>
        <p:spPr/>
        <p:txBody>
          <a:bodyPr/>
          <a:lstStyle/>
          <a:p>
            <a:fld id="{D8FC982F-3C14-465F-B483-5A8711A994AE}" type="datetimeFigureOut">
              <a:rPr lang="en-US" smtClean="0"/>
              <a:t>9/3/2021</a:t>
            </a:fld>
            <a:endParaRPr lang="en-US"/>
          </a:p>
        </p:txBody>
      </p:sp>
      <p:sp>
        <p:nvSpPr>
          <p:cNvPr id="6" name="Footer Placeholder 5">
            <a:extLst>
              <a:ext uri="{FF2B5EF4-FFF2-40B4-BE49-F238E27FC236}">
                <a16:creationId xmlns:a16="http://schemas.microsoft.com/office/drawing/2014/main" id="{199CE88E-3217-45E6-ACE1-4AE15E6A54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743B02-66F0-481D-B7FA-FC30BE3FC7F1}"/>
              </a:ext>
            </a:extLst>
          </p:cNvPr>
          <p:cNvSpPr>
            <a:spLocks noGrp="1"/>
          </p:cNvSpPr>
          <p:nvPr>
            <p:ph type="sldNum" sz="quarter" idx="12"/>
          </p:nvPr>
        </p:nvSpPr>
        <p:spPr/>
        <p:txBody>
          <a:bodyPr/>
          <a:lstStyle/>
          <a:p>
            <a:fld id="{7A80B29F-180D-4416-8C73-DE9DEA6FFD02}" type="slidenum">
              <a:rPr lang="en-US" smtClean="0"/>
              <a:t>‹#›</a:t>
            </a:fld>
            <a:endParaRPr lang="en-US"/>
          </a:p>
        </p:txBody>
      </p:sp>
    </p:spTree>
    <p:extLst>
      <p:ext uri="{BB962C8B-B14F-4D97-AF65-F5344CB8AC3E}">
        <p14:creationId xmlns:p14="http://schemas.microsoft.com/office/powerpoint/2010/main" val="1500470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EA980-4DC2-471E-960F-19171B2E6B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E73AF1-3469-4BCB-80DF-4243A1FD2EFC}"/>
              </a:ext>
            </a:extLst>
          </p:cNvPr>
          <p:cNvSpPr>
            <a:spLocks noGrp="1"/>
          </p:cNvSpPr>
          <p:nvPr>
            <p:ph type="body" idx="1"/>
          </p:nvPr>
        </p:nvSpPr>
        <p:spPr>
          <a:xfrm>
            <a:off x="839788" y="1681163"/>
            <a:ext cx="5157787" cy="823912"/>
          </a:xfrm>
        </p:spPr>
        <p:txBody>
          <a:bodyPr anchor="b">
            <a:noAutofit/>
          </a:bodyPr>
          <a:lstStyle>
            <a:lvl1pPr marL="0" indent="0">
              <a:buNone/>
              <a:defRPr sz="2800" b="1">
                <a:solidFill>
                  <a:schemeClr val="accent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ED6A85-A5DA-43AA-97FF-97B37B3CCF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10306B-BA68-4EC3-82B0-67BC3F24C476}"/>
              </a:ext>
            </a:extLst>
          </p:cNvPr>
          <p:cNvSpPr>
            <a:spLocks noGrp="1"/>
          </p:cNvSpPr>
          <p:nvPr>
            <p:ph type="body" sz="quarter" idx="3"/>
          </p:nvPr>
        </p:nvSpPr>
        <p:spPr>
          <a:xfrm>
            <a:off x="6172200" y="1681163"/>
            <a:ext cx="5183188" cy="823912"/>
          </a:xfrm>
        </p:spPr>
        <p:txBody>
          <a:bodyPr anchor="b">
            <a:normAutofit/>
          </a:bodyPr>
          <a:lstStyle>
            <a:lvl1pPr marL="0" indent="0">
              <a:buNone/>
              <a:defRPr sz="2800" b="1">
                <a:solidFill>
                  <a:schemeClr val="accent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3642C6-225B-4577-B55F-CFD3E823D5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18D921-89A2-4E4E-A96B-593B4E223796}"/>
              </a:ext>
            </a:extLst>
          </p:cNvPr>
          <p:cNvSpPr>
            <a:spLocks noGrp="1"/>
          </p:cNvSpPr>
          <p:nvPr>
            <p:ph type="dt" sz="half" idx="10"/>
          </p:nvPr>
        </p:nvSpPr>
        <p:spPr/>
        <p:txBody>
          <a:bodyPr/>
          <a:lstStyle/>
          <a:p>
            <a:fld id="{D8FC982F-3C14-465F-B483-5A8711A994AE}" type="datetimeFigureOut">
              <a:rPr lang="en-US" smtClean="0"/>
              <a:t>9/3/2021</a:t>
            </a:fld>
            <a:endParaRPr lang="en-US"/>
          </a:p>
        </p:txBody>
      </p:sp>
      <p:sp>
        <p:nvSpPr>
          <p:cNvPr id="8" name="Footer Placeholder 7">
            <a:extLst>
              <a:ext uri="{FF2B5EF4-FFF2-40B4-BE49-F238E27FC236}">
                <a16:creationId xmlns:a16="http://schemas.microsoft.com/office/drawing/2014/main" id="{75ACDF65-3F3A-42A0-8FBB-B2FAD59C40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575AB9-B818-4916-93B4-2F5A3B5D17CD}"/>
              </a:ext>
            </a:extLst>
          </p:cNvPr>
          <p:cNvSpPr>
            <a:spLocks noGrp="1"/>
          </p:cNvSpPr>
          <p:nvPr>
            <p:ph type="sldNum" sz="quarter" idx="12"/>
          </p:nvPr>
        </p:nvSpPr>
        <p:spPr/>
        <p:txBody>
          <a:bodyPr/>
          <a:lstStyle/>
          <a:p>
            <a:fld id="{7A80B29F-180D-4416-8C73-DE9DEA6FFD02}" type="slidenum">
              <a:rPr lang="en-US" smtClean="0"/>
              <a:t>‹#›</a:t>
            </a:fld>
            <a:endParaRPr lang="en-US"/>
          </a:p>
        </p:txBody>
      </p:sp>
    </p:spTree>
    <p:extLst>
      <p:ext uri="{BB962C8B-B14F-4D97-AF65-F5344CB8AC3E}">
        <p14:creationId xmlns:p14="http://schemas.microsoft.com/office/powerpoint/2010/main" val="3351443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Under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EA980-4DC2-471E-960F-19171B2E6B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E73AF1-3469-4BCB-80DF-4243A1FD2EFC}"/>
              </a:ext>
            </a:extLst>
          </p:cNvPr>
          <p:cNvSpPr>
            <a:spLocks noGrp="1"/>
          </p:cNvSpPr>
          <p:nvPr>
            <p:ph type="body" idx="1"/>
          </p:nvPr>
        </p:nvSpPr>
        <p:spPr>
          <a:xfrm>
            <a:off x="839788" y="1681163"/>
            <a:ext cx="5157787" cy="823912"/>
          </a:xfrm>
        </p:spPr>
        <p:txBody>
          <a:bodyPr anchor="b">
            <a:noAutofit/>
          </a:bodyPr>
          <a:lstStyle>
            <a:lvl1pPr marL="0" indent="0">
              <a:buNone/>
              <a:defRPr sz="2800" b="1">
                <a:solidFill>
                  <a:schemeClr val="accent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ED6A85-A5DA-43AA-97FF-97B37B3CCF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10306B-BA68-4EC3-82B0-67BC3F24C476}"/>
              </a:ext>
            </a:extLst>
          </p:cNvPr>
          <p:cNvSpPr>
            <a:spLocks noGrp="1"/>
          </p:cNvSpPr>
          <p:nvPr>
            <p:ph type="body" sz="quarter" idx="3"/>
          </p:nvPr>
        </p:nvSpPr>
        <p:spPr>
          <a:xfrm>
            <a:off x="6172200" y="1681163"/>
            <a:ext cx="5183188" cy="823912"/>
          </a:xfrm>
        </p:spPr>
        <p:txBody>
          <a:bodyPr anchor="b">
            <a:normAutofit/>
          </a:bodyPr>
          <a:lstStyle>
            <a:lvl1pPr marL="0" indent="0">
              <a:buNone/>
              <a:defRPr sz="2800" b="1">
                <a:solidFill>
                  <a:schemeClr val="accent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3642C6-225B-4577-B55F-CFD3E823D5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18D921-89A2-4E4E-A96B-593B4E223796}"/>
              </a:ext>
            </a:extLst>
          </p:cNvPr>
          <p:cNvSpPr>
            <a:spLocks noGrp="1"/>
          </p:cNvSpPr>
          <p:nvPr>
            <p:ph type="dt" sz="half" idx="10"/>
          </p:nvPr>
        </p:nvSpPr>
        <p:spPr/>
        <p:txBody>
          <a:bodyPr/>
          <a:lstStyle/>
          <a:p>
            <a:fld id="{D8FC982F-3C14-465F-B483-5A8711A994AE}" type="datetimeFigureOut">
              <a:rPr lang="en-US" smtClean="0"/>
              <a:t>9/3/2021</a:t>
            </a:fld>
            <a:endParaRPr lang="en-US"/>
          </a:p>
        </p:txBody>
      </p:sp>
      <p:sp>
        <p:nvSpPr>
          <p:cNvPr id="8" name="Footer Placeholder 7">
            <a:extLst>
              <a:ext uri="{FF2B5EF4-FFF2-40B4-BE49-F238E27FC236}">
                <a16:creationId xmlns:a16="http://schemas.microsoft.com/office/drawing/2014/main" id="{75ACDF65-3F3A-42A0-8FBB-B2FAD59C40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575AB9-B818-4916-93B4-2F5A3B5D17CD}"/>
              </a:ext>
            </a:extLst>
          </p:cNvPr>
          <p:cNvSpPr>
            <a:spLocks noGrp="1"/>
          </p:cNvSpPr>
          <p:nvPr>
            <p:ph type="sldNum" sz="quarter" idx="12"/>
          </p:nvPr>
        </p:nvSpPr>
        <p:spPr/>
        <p:txBody>
          <a:bodyPr/>
          <a:lstStyle/>
          <a:p>
            <a:fld id="{7A80B29F-180D-4416-8C73-DE9DEA6FFD02}" type="slidenum">
              <a:rPr lang="en-US" smtClean="0"/>
              <a:t>‹#›</a:t>
            </a:fld>
            <a:endParaRPr lang="en-US"/>
          </a:p>
        </p:txBody>
      </p:sp>
      <p:cxnSp>
        <p:nvCxnSpPr>
          <p:cNvPr id="10" name="Straight Connector 9">
            <a:extLst>
              <a:ext uri="{FF2B5EF4-FFF2-40B4-BE49-F238E27FC236}">
                <a16:creationId xmlns:a16="http://schemas.microsoft.com/office/drawing/2014/main" id="{C0B90BF1-513D-4F93-AAFA-C7E04AE048D4}"/>
              </a:ext>
            </a:extLst>
          </p:cNvPr>
          <p:cNvCxnSpPr>
            <a:cxnSpLocks/>
          </p:cNvCxnSpPr>
          <p:nvPr userDrawn="1"/>
        </p:nvCxnSpPr>
        <p:spPr>
          <a:xfrm>
            <a:off x="838200" y="1530625"/>
            <a:ext cx="10515600" cy="1"/>
          </a:xfrm>
          <a:prstGeom prst="line">
            <a:avLst/>
          </a:prstGeom>
          <a:ln w="28575"/>
          <a:effectLst>
            <a:outerShdw blurRad="50800" dist="38100" dir="5400000" algn="t"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14353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Window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EA980-4DC2-471E-960F-19171B2E6BCC}"/>
              </a:ext>
            </a:extLst>
          </p:cNvPr>
          <p:cNvSpPr>
            <a:spLocks noGrp="1"/>
          </p:cNvSpPr>
          <p:nvPr>
            <p:ph type="title"/>
          </p:nvPr>
        </p:nvSpPr>
        <p:spPr>
          <a:xfrm>
            <a:off x="839788" y="365125"/>
            <a:ext cx="10515600" cy="1325563"/>
          </a:xfrm>
          <a:solidFill>
            <a:schemeClr val="accent2"/>
          </a:solidFill>
          <a:ln w="38100">
            <a:solidFill>
              <a:schemeClr val="accent2"/>
            </a:solidFill>
          </a:ln>
        </p:spPr>
        <p:txBody>
          <a:bodyPr/>
          <a:lstStyle>
            <a:lvl1pPr>
              <a:defRPr b="1"/>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FE73AF1-3469-4BCB-80DF-4243A1FD2EFC}"/>
              </a:ext>
            </a:extLst>
          </p:cNvPr>
          <p:cNvSpPr>
            <a:spLocks noGrp="1"/>
          </p:cNvSpPr>
          <p:nvPr>
            <p:ph type="body" idx="1"/>
          </p:nvPr>
        </p:nvSpPr>
        <p:spPr>
          <a:xfrm>
            <a:off x="839788" y="1681163"/>
            <a:ext cx="5157787" cy="823912"/>
          </a:xfrm>
          <a:solidFill>
            <a:schemeClr val="accent2">
              <a:lumMod val="50000"/>
            </a:schemeClr>
          </a:solidFill>
          <a:ln w="38100">
            <a:solidFill>
              <a:schemeClr val="accent2"/>
            </a:solidFill>
          </a:ln>
        </p:spPr>
        <p:txBody>
          <a:bodyPr anchor="b">
            <a:noAutofit/>
          </a:bodyPr>
          <a:lstStyle>
            <a:lvl1pPr marL="0" indent="0">
              <a:buNone/>
              <a:defRPr sz="28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ED6A85-A5DA-43AA-97FF-97B37B3CCFA4}"/>
              </a:ext>
            </a:extLst>
          </p:cNvPr>
          <p:cNvSpPr>
            <a:spLocks noGrp="1"/>
          </p:cNvSpPr>
          <p:nvPr>
            <p:ph sz="half" idx="2"/>
          </p:nvPr>
        </p:nvSpPr>
        <p:spPr>
          <a:xfrm>
            <a:off x="839788" y="2505075"/>
            <a:ext cx="5157787" cy="3684588"/>
          </a:xfrm>
          <a:ln w="38100">
            <a:solidFill>
              <a:schemeClr val="accent2"/>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10306B-BA68-4EC3-82B0-67BC3F24C476}"/>
              </a:ext>
            </a:extLst>
          </p:cNvPr>
          <p:cNvSpPr>
            <a:spLocks noGrp="1"/>
          </p:cNvSpPr>
          <p:nvPr>
            <p:ph type="body" sz="quarter" idx="3"/>
          </p:nvPr>
        </p:nvSpPr>
        <p:spPr>
          <a:xfrm>
            <a:off x="6172200" y="1681163"/>
            <a:ext cx="5183188" cy="823912"/>
          </a:xfrm>
          <a:solidFill>
            <a:schemeClr val="accent2">
              <a:lumMod val="50000"/>
            </a:schemeClr>
          </a:solidFill>
          <a:ln w="38100">
            <a:solidFill>
              <a:schemeClr val="accent2"/>
            </a:solidFill>
          </a:ln>
        </p:spPr>
        <p:txBody>
          <a:bodyPr vert="horz" lIns="91440" tIns="45720" rIns="91440" bIns="45720" rtlCol="0" anchor="b">
            <a:noAutofit/>
          </a:bodyPr>
          <a:lstStyle>
            <a:lvl1pPr>
              <a:defRPr lang="en-US" b="1" dirty="0">
                <a:solidFill>
                  <a:schemeClr val="bg1"/>
                </a:solidFill>
              </a:defRPr>
            </a:lvl1pPr>
          </a:lstStyle>
          <a:p>
            <a:pPr marL="0" lvl="0" indent="0">
              <a:buNone/>
            </a:pPr>
            <a:r>
              <a:rPr lang="en-US"/>
              <a:t>Click to edit Master text styles</a:t>
            </a:r>
          </a:p>
        </p:txBody>
      </p:sp>
      <p:sp>
        <p:nvSpPr>
          <p:cNvPr id="6" name="Content Placeholder 5">
            <a:extLst>
              <a:ext uri="{FF2B5EF4-FFF2-40B4-BE49-F238E27FC236}">
                <a16:creationId xmlns:a16="http://schemas.microsoft.com/office/drawing/2014/main" id="{433642C6-225B-4577-B55F-CFD3E823D54E}"/>
              </a:ext>
            </a:extLst>
          </p:cNvPr>
          <p:cNvSpPr>
            <a:spLocks noGrp="1"/>
          </p:cNvSpPr>
          <p:nvPr>
            <p:ph sz="quarter" idx="4"/>
          </p:nvPr>
        </p:nvSpPr>
        <p:spPr>
          <a:xfrm>
            <a:off x="6172200" y="2505075"/>
            <a:ext cx="5183188" cy="3684588"/>
          </a:xfrm>
          <a:ln w="38100">
            <a:solidFill>
              <a:schemeClr val="accent2"/>
            </a:solidFill>
          </a:ln>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18D921-89A2-4E4E-A96B-593B4E223796}"/>
              </a:ext>
            </a:extLst>
          </p:cNvPr>
          <p:cNvSpPr>
            <a:spLocks noGrp="1"/>
          </p:cNvSpPr>
          <p:nvPr>
            <p:ph type="dt" sz="half" idx="10"/>
          </p:nvPr>
        </p:nvSpPr>
        <p:spPr/>
        <p:txBody>
          <a:bodyPr/>
          <a:lstStyle/>
          <a:p>
            <a:fld id="{D8FC982F-3C14-465F-B483-5A8711A994AE}" type="datetimeFigureOut">
              <a:rPr lang="en-US" smtClean="0"/>
              <a:t>9/3/2021</a:t>
            </a:fld>
            <a:endParaRPr lang="en-US"/>
          </a:p>
        </p:txBody>
      </p:sp>
      <p:sp>
        <p:nvSpPr>
          <p:cNvPr id="8" name="Footer Placeholder 7">
            <a:extLst>
              <a:ext uri="{FF2B5EF4-FFF2-40B4-BE49-F238E27FC236}">
                <a16:creationId xmlns:a16="http://schemas.microsoft.com/office/drawing/2014/main" id="{75ACDF65-3F3A-42A0-8FBB-B2FAD59C40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575AB9-B818-4916-93B4-2F5A3B5D17CD}"/>
              </a:ext>
            </a:extLst>
          </p:cNvPr>
          <p:cNvSpPr>
            <a:spLocks noGrp="1"/>
          </p:cNvSpPr>
          <p:nvPr>
            <p:ph type="sldNum" sz="quarter" idx="12"/>
          </p:nvPr>
        </p:nvSpPr>
        <p:spPr/>
        <p:txBody>
          <a:bodyPr/>
          <a:lstStyle/>
          <a:p>
            <a:fld id="{7A80B29F-180D-4416-8C73-DE9DEA6FFD02}" type="slidenum">
              <a:rPr lang="en-US" smtClean="0"/>
              <a:t>‹#›</a:t>
            </a:fld>
            <a:endParaRPr lang="en-US"/>
          </a:p>
        </p:txBody>
      </p:sp>
    </p:spTree>
    <p:extLst>
      <p:ext uri="{BB962C8B-B14F-4D97-AF65-F5344CB8AC3E}">
        <p14:creationId xmlns:p14="http://schemas.microsoft.com/office/powerpoint/2010/main" val="1635599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5C3044-B7F3-47CE-8B0A-3EBEA75204EF}"/>
              </a:ext>
            </a:extLst>
          </p:cNvPr>
          <p:cNvSpPr>
            <a:spLocks noGrp="1"/>
          </p:cNvSpPr>
          <p:nvPr>
            <p:ph type="dt" sz="half" idx="10"/>
          </p:nvPr>
        </p:nvSpPr>
        <p:spPr/>
        <p:txBody>
          <a:bodyPr/>
          <a:lstStyle/>
          <a:p>
            <a:fld id="{D8FC982F-3C14-465F-B483-5A8711A994AE}" type="datetimeFigureOut">
              <a:rPr lang="en-US" smtClean="0"/>
              <a:t>9/3/2021</a:t>
            </a:fld>
            <a:endParaRPr lang="en-US"/>
          </a:p>
        </p:txBody>
      </p:sp>
      <p:sp>
        <p:nvSpPr>
          <p:cNvPr id="3" name="Footer Placeholder 2">
            <a:extLst>
              <a:ext uri="{FF2B5EF4-FFF2-40B4-BE49-F238E27FC236}">
                <a16:creationId xmlns:a16="http://schemas.microsoft.com/office/drawing/2014/main" id="{01C8520A-A6EA-47E1-9E58-1E3541F90E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48B5DD-C448-40AB-B414-9ECF36DCED59}"/>
              </a:ext>
            </a:extLst>
          </p:cNvPr>
          <p:cNvSpPr>
            <a:spLocks noGrp="1"/>
          </p:cNvSpPr>
          <p:nvPr>
            <p:ph type="sldNum" sz="quarter" idx="12"/>
          </p:nvPr>
        </p:nvSpPr>
        <p:spPr/>
        <p:txBody>
          <a:bodyPr/>
          <a:lstStyle/>
          <a:p>
            <a:fld id="{7A80B29F-180D-4416-8C73-DE9DEA6FFD02}" type="slidenum">
              <a:rPr lang="en-US" smtClean="0"/>
              <a:t>‹#›</a:t>
            </a:fld>
            <a:endParaRPr lang="en-US"/>
          </a:p>
        </p:txBody>
      </p:sp>
    </p:spTree>
    <p:extLst>
      <p:ext uri="{BB962C8B-B14F-4D97-AF65-F5344CB8AC3E}">
        <p14:creationId xmlns:p14="http://schemas.microsoft.com/office/powerpoint/2010/main" val="40025732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C358F-DDED-4275-BEB6-3803F8C79138}"/>
              </a:ext>
            </a:extLst>
          </p:cNvPr>
          <p:cNvSpPr>
            <a:spLocks noGrp="1"/>
          </p:cNvSpPr>
          <p:nvPr>
            <p:ph type="title"/>
          </p:nvPr>
        </p:nvSpPr>
        <p:spPr>
          <a:xfrm>
            <a:off x="839788" y="457200"/>
            <a:ext cx="3932237" cy="1600200"/>
          </a:xfrm>
        </p:spPr>
        <p:txBody>
          <a:bodyPr anchor="ctr">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692780-00EF-4FCB-88AF-52305ABFA09E}"/>
              </a:ext>
            </a:extLst>
          </p:cNvPr>
          <p:cNvSpPr>
            <a:spLocks noGrp="1"/>
          </p:cNvSpPr>
          <p:nvPr>
            <p:ph idx="1"/>
          </p:nvPr>
        </p:nvSpPr>
        <p:spPr>
          <a:xfrm>
            <a:off x="5012575" y="457201"/>
            <a:ext cx="6342813" cy="570253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7CBD563-E409-47B6-B8AA-88DDC7C03EBD}"/>
              </a:ext>
            </a:extLst>
          </p:cNvPr>
          <p:cNvSpPr>
            <a:spLocks noGrp="1"/>
          </p:cNvSpPr>
          <p:nvPr>
            <p:ph type="body" sz="half" idx="2"/>
          </p:nvPr>
        </p:nvSpPr>
        <p:spPr>
          <a:xfrm>
            <a:off x="839788" y="2057399"/>
            <a:ext cx="3932237" cy="410233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93FE3-A7E0-4C96-AF83-D46A052D4CBB}"/>
              </a:ext>
            </a:extLst>
          </p:cNvPr>
          <p:cNvSpPr>
            <a:spLocks noGrp="1"/>
          </p:cNvSpPr>
          <p:nvPr>
            <p:ph type="dt" sz="half" idx="10"/>
          </p:nvPr>
        </p:nvSpPr>
        <p:spPr/>
        <p:txBody>
          <a:bodyPr/>
          <a:lstStyle/>
          <a:p>
            <a:fld id="{D8FC982F-3C14-465F-B483-5A8711A994AE}" type="datetimeFigureOut">
              <a:rPr lang="en-US" smtClean="0"/>
              <a:t>9/3/2021</a:t>
            </a:fld>
            <a:endParaRPr lang="en-US"/>
          </a:p>
        </p:txBody>
      </p:sp>
      <p:sp>
        <p:nvSpPr>
          <p:cNvPr id="6" name="Footer Placeholder 5">
            <a:extLst>
              <a:ext uri="{FF2B5EF4-FFF2-40B4-BE49-F238E27FC236}">
                <a16:creationId xmlns:a16="http://schemas.microsoft.com/office/drawing/2014/main" id="{41744AAB-3C5E-4304-97BE-3792E13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23A1AF-B585-4527-A7E7-A1E06B299D33}"/>
              </a:ext>
            </a:extLst>
          </p:cNvPr>
          <p:cNvSpPr>
            <a:spLocks noGrp="1"/>
          </p:cNvSpPr>
          <p:nvPr>
            <p:ph type="sldNum" sz="quarter" idx="12"/>
          </p:nvPr>
        </p:nvSpPr>
        <p:spPr/>
        <p:txBody>
          <a:bodyPr/>
          <a:lstStyle/>
          <a:p>
            <a:fld id="{7A80B29F-180D-4416-8C73-DE9DEA6FFD02}" type="slidenum">
              <a:rPr lang="en-US" smtClean="0"/>
              <a:t>‹#›</a:t>
            </a:fld>
            <a:endParaRPr lang="en-US"/>
          </a:p>
        </p:txBody>
      </p:sp>
    </p:spTree>
    <p:extLst>
      <p:ext uri="{BB962C8B-B14F-4D97-AF65-F5344CB8AC3E}">
        <p14:creationId xmlns:p14="http://schemas.microsoft.com/office/powerpoint/2010/main" val="1632702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Or Summar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D3C83A1-3108-4436-AFF2-7D64005FA6FB}"/>
              </a:ext>
            </a:extLst>
          </p:cNvPr>
          <p:cNvSpPr>
            <a:spLocks noGrp="1"/>
          </p:cNvSpPr>
          <p:nvPr>
            <p:ph type="dt" sz="half" idx="10"/>
          </p:nvPr>
        </p:nvSpPr>
        <p:spPr/>
        <p:txBody>
          <a:bodyPr/>
          <a:lstStyle/>
          <a:p>
            <a:fld id="{D8FC982F-3C14-465F-B483-5A8711A994AE}" type="datetimeFigureOut">
              <a:rPr lang="en-US" smtClean="0"/>
              <a:t>9/3/2021</a:t>
            </a:fld>
            <a:endParaRPr lang="en-US"/>
          </a:p>
        </p:txBody>
      </p:sp>
      <p:sp>
        <p:nvSpPr>
          <p:cNvPr id="5" name="Footer Placeholder 4">
            <a:extLst>
              <a:ext uri="{FF2B5EF4-FFF2-40B4-BE49-F238E27FC236}">
                <a16:creationId xmlns:a16="http://schemas.microsoft.com/office/drawing/2014/main" id="{6EADB13B-BA4E-48DA-B8BA-38FFA958F3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64E94-CE9E-44A0-A43C-57C969D6F4DB}"/>
              </a:ext>
            </a:extLst>
          </p:cNvPr>
          <p:cNvSpPr>
            <a:spLocks noGrp="1"/>
          </p:cNvSpPr>
          <p:nvPr>
            <p:ph type="sldNum" sz="quarter" idx="12"/>
          </p:nvPr>
        </p:nvSpPr>
        <p:spPr/>
        <p:txBody>
          <a:bodyPr/>
          <a:lstStyle/>
          <a:p>
            <a:fld id="{7A80B29F-180D-4416-8C73-DE9DEA6FFD02}" type="slidenum">
              <a:rPr lang="en-US" smtClean="0"/>
              <a:t>‹#›</a:t>
            </a:fld>
            <a:endParaRPr lang="en-US"/>
          </a:p>
        </p:txBody>
      </p:sp>
      <p:sp useBgFill="1">
        <p:nvSpPr>
          <p:cNvPr id="7" name="Rectangle 6">
            <a:extLst>
              <a:ext uri="{FF2B5EF4-FFF2-40B4-BE49-F238E27FC236}">
                <a16:creationId xmlns:a16="http://schemas.microsoft.com/office/drawing/2014/main" id="{F3F7ED02-18A3-42F3-B531-5F8723340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6">
            <a:extLst>
              <a:ext uri="{FF2B5EF4-FFF2-40B4-BE49-F238E27FC236}">
                <a16:creationId xmlns:a16="http://schemas.microsoft.com/office/drawing/2014/main" id="{9086B982-8D55-4313-A37E-9B933EED8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6823E1FB-219A-40ED-ABAE-CC29ACACC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Shape 9">
            <a:extLst>
              <a:ext uri="{FF2B5EF4-FFF2-40B4-BE49-F238E27FC236}">
                <a16:creationId xmlns:a16="http://schemas.microsoft.com/office/drawing/2014/main" id="{EB19A3A7-F4D3-4174-AC65-39172B3CC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8">
            <a:extLst>
              <a:ext uri="{FF2B5EF4-FFF2-40B4-BE49-F238E27FC236}">
                <a16:creationId xmlns:a16="http://schemas.microsoft.com/office/drawing/2014/main" id="{D9F8A0FE-1EE4-4D89-BB17-0C7AB9ACB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9CCF3B1D-895F-442C-8786-9192E279AE13}"/>
              </a:ext>
            </a:extLst>
          </p:cNvPr>
          <p:cNvSpPr>
            <a:spLocks noGrp="1"/>
          </p:cNvSpPr>
          <p:nvPr>
            <p:ph idx="1"/>
          </p:nvPr>
        </p:nvSpPr>
        <p:spPr>
          <a:xfrm>
            <a:off x="5269304" y="1825625"/>
            <a:ext cx="6084496" cy="4351338"/>
          </a:xfrm>
        </p:spPr>
        <p:txBody>
          <a:bodyPr vert="horz" lIns="91440" tIns="45720" rIns="91440" bIns="45720" rtlCol="0" anchor="ctr">
            <a:normAutofit/>
          </a:bodyPr>
          <a:lstStyle>
            <a:lvl1pPr>
              <a:defRPr lang="en-US" sz="2400" dirty="0" smtClean="0">
                <a:solidFill>
                  <a:srgbClr val="FEFFFF"/>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86A6E2F0-2A12-47D4-9482-D5AEED509AED}"/>
              </a:ext>
            </a:extLst>
          </p:cNvPr>
          <p:cNvSpPr>
            <a:spLocks noGrp="1"/>
          </p:cNvSpPr>
          <p:nvPr>
            <p:ph type="title"/>
          </p:nvPr>
        </p:nvSpPr>
        <p:spPr>
          <a:xfrm>
            <a:off x="836426" y="963478"/>
            <a:ext cx="3512938" cy="4546776"/>
          </a:xfrm>
        </p:spPr>
        <p:txBody>
          <a:bodyPr vert="horz" lIns="91440" tIns="45720" rIns="91440" bIns="45720" rtlCol="0" anchor="ctr">
            <a:normAutofit/>
          </a:bodyPr>
          <a:lstStyle>
            <a:lvl1pPr>
              <a:defRPr lang="en-US" sz="4000" b="1">
                <a:solidFill>
                  <a:srgbClr val="FFFFFF"/>
                </a:solidFill>
              </a:defRPr>
            </a:lvl1pPr>
          </a:lstStyle>
          <a:p>
            <a:pPr lvl="0"/>
            <a:r>
              <a:rPr lang="en-US"/>
              <a:t>Click to edit Master title style</a:t>
            </a:r>
          </a:p>
        </p:txBody>
      </p:sp>
    </p:spTree>
    <p:extLst>
      <p:ext uri="{BB962C8B-B14F-4D97-AF65-F5344CB8AC3E}">
        <p14:creationId xmlns:p14="http://schemas.microsoft.com/office/powerpoint/2010/main" val="20615027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Window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C358F-DDED-4275-BEB6-3803F8C79138}"/>
              </a:ext>
            </a:extLst>
          </p:cNvPr>
          <p:cNvSpPr>
            <a:spLocks noGrp="1"/>
          </p:cNvSpPr>
          <p:nvPr>
            <p:ph type="title"/>
          </p:nvPr>
        </p:nvSpPr>
        <p:spPr>
          <a:xfrm>
            <a:off x="839788" y="457200"/>
            <a:ext cx="3932237" cy="1600200"/>
          </a:xfrm>
          <a:solidFill>
            <a:schemeClr val="accent2">
              <a:lumMod val="50000"/>
            </a:schemeClr>
          </a:solidFill>
          <a:ln w="38100">
            <a:solidFill>
              <a:schemeClr val="accent2"/>
            </a:solidFill>
          </a:ln>
        </p:spPr>
        <p:txBody>
          <a:bodyPr anchor="ctr">
            <a:normAutofit/>
          </a:bodyPr>
          <a:lstStyle>
            <a:lvl1pPr algn="l">
              <a:defRPr sz="36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692780-00EF-4FCB-88AF-52305ABFA09E}"/>
              </a:ext>
            </a:extLst>
          </p:cNvPr>
          <p:cNvSpPr>
            <a:spLocks noGrp="1"/>
          </p:cNvSpPr>
          <p:nvPr>
            <p:ph idx="1"/>
          </p:nvPr>
        </p:nvSpPr>
        <p:spPr>
          <a:xfrm>
            <a:off x="5012575" y="457201"/>
            <a:ext cx="6342813" cy="570253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7CBD563-E409-47B6-B8AA-88DDC7C03EBD}"/>
              </a:ext>
            </a:extLst>
          </p:cNvPr>
          <p:cNvSpPr>
            <a:spLocks noGrp="1"/>
          </p:cNvSpPr>
          <p:nvPr>
            <p:ph type="body" sz="half" idx="2"/>
          </p:nvPr>
        </p:nvSpPr>
        <p:spPr>
          <a:xfrm>
            <a:off x="839788" y="2057399"/>
            <a:ext cx="3932237" cy="4102331"/>
          </a:xfrm>
          <a:ln w="38100">
            <a:solidFill>
              <a:schemeClr val="accent2"/>
            </a:solidFill>
          </a:ln>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93FE3-A7E0-4C96-AF83-D46A052D4CBB}"/>
              </a:ext>
            </a:extLst>
          </p:cNvPr>
          <p:cNvSpPr>
            <a:spLocks noGrp="1"/>
          </p:cNvSpPr>
          <p:nvPr>
            <p:ph type="dt" sz="half" idx="10"/>
          </p:nvPr>
        </p:nvSpPr>
        <p:spPr/>
        <p:txBody>
          <a:bodyPr/>
          <a:lstStyle/>
          <a:p>
            <a:fld id="{D8FC982F-3C14-465F-B483-5A8711A994AE}" type="datetimeFigureOut">
              <a:rPr lang="en-US" smtClean="0"/>
              <a:t>9/3/2021</a:t>
            </a:fld>
            <a:endParaRPr lang="en-US"/>
          </a:p>
        </p:txBody>
      </p:sp>
      <p:sp>
        <p:nvSpPr>
          <p:cNvPr id="6" name="Footer Placeholder 5">
            <a:extLst>
              <a:ext uri="{FF2B5EF4-FFF2-40B4-BE49-F238E27FC236}">
                <a16:creationId xmlns:a16="http://schemas.microsoft.com/office/drawing/2014/main" id="{41744AAB-3C5E-4304-97BE-3792E13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23A1AF-B585-4527-A7E7-A1E06B299D33}"/>
              </a:ext>
            </a:extLst>
          </p:cNvPr>
          <p:cNvSpPr>
            <a:spLocks noGrp="1"/>
          </p:cNvSpPr>
          <p:nvPr>
            <p:ph type="sldNum" sz="quarter" idx="12"/>
          </p:nvPr>
        </p:nvSpPr>
        <p:spPr/>
        <p:txBody>
          <a:bodyPr/>
          <a:lstStyle/>
          <a:p>
            <a:fld id="{7A80B29F-180D-4416-8C73-DE9DEA6FFD02}" type="slidenum">
              <a:rPr lang="en-US" smtClean="0"/>
              <a:t>‹#›</a:t>
            </a:fld>
            <a:endParaRPr lang="en-US"/>
          </a:p>
        </p:txBody>
      </p:sp>
    </p:spTree>
    <p:extLst>
      <p:ext uri="{BB962C8B-B14F-4D97-AF65-F5344CB8AC3E}">
        <p14:creationId xmlns:p14="http://schemas.microsoft.com/office/powerpoint/2010/main" val="19430923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xit Ticke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5C3044-B7F3-47CE-8B0A-3EBEA75204EF}"/>
              </a:ext>
            </a:extLst>
          </p:cNvPr>
          <p:cNvSpPr>
            <a:spLocks noGrp="1"/>
          </p:cNvSpPr>
          <p:nvPr>
            <p:ph type="dt" sz="half" idx="10"/>
          </p:nvPr>
        </p:nvSpPr>
        <p:spPr/>
        <p:txBody>
          <a:bodyPr/>
          <a:lstStyle/>
          <a:p>
            <a:fld id="{D8FC982F-3C14-465F-B483-5A8711A994AE}" type="datetimeFigureOut">
              <a:rPr lang="en-US" smtClean="0"/>
              <a:t>9/3/2021</a:t>
            </a:fld>
            <a:endParaRPr lang="en-US"/>
          </a:p>
        </p:txBody>
      </p:sp>
      <p:sp>
        <p:nvSpPr>
          <p:cNvPr id="3" name="Footer Placeholder 2">
            <a:extLst>
              <a:ext uri="{FF2B5EF4-FFF2-40B4-BE49-F238E27FC236}">
                <a16:creationId xmlns:a16="http://schemas.microsoft.com/office/drawing/2014/main" id="{01C8520A-A6EA-47E1-9E58-1E3541F90E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48B5DD-C448-40AB-B414-9ECF36DCED59}"/>
              </a:ext>
            </a:extLst>
          </p:cNvPr>
          <p:cNvSpPr>
            <a:spLocks noGrp="1"/>
          </p:cNvSpPr>
          <p:nvPr>
            <p:ph type="sldNum" sz="quarter" idx="12"/>
          </p:nvPr>
        </p:nvSpPr>
        <p:spPr/>
        <p:txBody>
          <a:bodyPr/>
          <a:lstStyle/>
          <a:p>
            <a:fld id="{7A80B29F-180D-4416-8C73-DE9DEA6FFD02}" type="slidenum">
              <a:rPr lang="en-US" smtClean="0"/>
              <a:t>‹#›</a:t>
            </a:fld>
            <a:endParaRPr lang="en-US"/>
          </a:p>
        </p:txBody>
      </p:sp>
      <p:sp useBgFill="1">
        <p:nvSpPr>
          <p:cNvPr id="5" name="Rectangle 4">
            <a:extLst>
              <a:ext uri="{FF2B5EF4-FFF2-40B4-BE49-F238E27FC236}">
                <a16:creationId xmlns:a16="http://schemas.microsoft.com/office/drawing/2014/main" id="{FB57D696-6E34-42A3-84C7-B076B4CD7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B31938A-94DC-43DD-A793-FDD375BBC5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 y="1"/>
            <a:ext cx="606972" cy="3233984"/>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7ABB570-C1B4-4D49-A363-045CE869D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 y="3233984"/>
            <a:ext cx="606972" cy="3624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E5C05B6-0E1D-4B25-921F-697CC23EFC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3401F115-EAC5-4D23-A0A7-DD71DE55CC2E}"/>
              </a:ext>
            </a:extLst>
          </p:cNvPr>
          <p:cNvSpPr>
            <a:spLocks noGrp="1"/>
          </p:cNvSpPr>
          <p:nvPr>
            <p:ph type="title"/>
          </p:nvPr>
        </p:nvSpPr>
        <p:spPr>
          <a:xfrm>
            <a:off x="1166650" y="1332952"/>
            <a:ext cx="3926898" cy="3921176"/>
          </a:xfrm>
        </p:spPr>
        <p:txBody>
          <a:bodyPr anchor="ctr">
            <a:normAutofit/>
          </a:bodyPr>
          <a:lstStyle/>
          <a:p>
            <a:r>
              <a:rPr lang="en-US" sz="5400"/>
              <a:t>Click to edit Master title style</a:t>
            </a:r>
          </a:p>
        </p:txBody>
      </p:sp>
      <p:grpSp>
        <p:nvGrpSpPr>
          <p:cNvPr id="10" name="Group 9">
            <a:extLst>
              <a:ext uri="{FF2B5EF4-FFF2-40B4-BE49-F238E27FC236}">
                <a16:creationId xmlns:a16="http://schemas.microsoft.com/office/drawing/2014/main" id="{AE689362-DD25-453D-9065-70EEFBF95573}"/>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1188720" y="73152"/>
            <a:ext cx="1178966" cy="232963"/>
            <a:chOff x="5422392" y="64008"/>
            <a:chExt cx="1178966" cy="232963"/>
          </a:xfrm>
          <a:solidFill>
            <a:schemeClr val="accent2"/>
          </a:solidFill>
        </p:grpSpPr>
        <p:sp>
          <p:nvSpPr>
            <p:cNvPr id="11" name="Rectangle 64">
              <a:extLst>
                <a:ext uri="{FF2B5EF4-FFF2-40B4-BE49-F238E27FC236}">
                  <a16:creationId xmlns:a16="http://schemas.microsoft.com/office/drawing/2014/main" id="{ECA1B956-3821-4944-960B-A6B50F8D4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66">
              <a:extLst>
                <a:ext uri="{FF2B5EF4-FFF2-40B4-BE49-F238E27FC236}">
                  <a16:creationId xmlns:a16="http://schemas.microsoft.com/office/drawing/2014/main" id="{D50E1F33-B3F8-4935-8A60-517819E93F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4">
              <a:extLst>
                <a:ext uri="{FF2B5EF4-FFF2-40B4-BE49-F238E27FC236}">
                  <a16:creationId xmlns:a16="http://schemas.microsoft.com/office/drawing/2014/main" id="{273CD3E0-BB2D-4366-8BFC-CA2F18216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6">
              <a:extLst>
                <a:ext uri="{FF2B5EF4-FFF2-40B4-BE49-F238E27FC236}">
                  <a16:creationId xmlns:a16="http://schemas.microsoft.com/office/drawing/2014/main" id="{94935161-3C5D-4BD3-AC4D-0724BDFFA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4">
              <a:extLst>
                <a:ext uri="{FF2B5EF4-FFF2-40B4-BE49-F238E27FC236}">
                  <a16:creationId xmlns:a16="http://schemas.microsoft.com/office/drawing/2014/main" id="{3CA6DC82-86C4-4944-8246-543BEB8EE0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5D191E7B-AC8E-41B1-81E9-7B77ECAD29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0917A2A1-201A-48B3-A58B-04073EB3E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93EC2106-7A91-4453-93BC-7140684594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9D08B9D7-AFCA-4384-8113-F325781EE7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FB5285F3-BA21-4366-8B2E-CADD3F9152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5262EC25-DD14-4E4B-9DFE-9A930E99D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616AF733-9545-4833-9DF3-9BCE116EE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B99F3E3B-215E-441C-904C-CD1B59E80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DB1B97B3-BE2E-492E-85EF-FD166B8D6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7AEE38F8-B339-4761-A4CE-A4864AF6F3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7B5A7712-3405-4485-BAE0-9C749C9A63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C8AD4C5C-7DEB-476F-AACC-8C735C4587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E43EA722-4CC3-4D81-BCAF-C7307C0F04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A5C38CA4-BFC8-4301-892D-AC09C0168D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7ECDCA00-F0F1-497F-AF38-3AE195A278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2" name="Graphic 31" descr="Ticket">
            <a:extLst>
              <a:ext uri="{FF2B5EF4-FFF2-40B4-BE49-F238E27FC236}">
                <a16:creationId xmlns:a16="http://schemas.microsoft.com/office/drawing/2014/main" id="{D915B33E-5E8D-4A72-A227-2151F92D989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97338" y="3666598"/>
            <a:ext cx="1587530" cy="1587530"/>
          </a:xfrm>
          <a:prstGeom prst="rect">
            <a:avLst/>
          </a:prstGeom>
        </p:spPr>
      </p:pic>
      <p:sp>
        <p:nvSpPr>
          <p:cNvPr id="34" name="Content Placeholder 33">
            <a:extLst>
              <a:ext uri="{FF2B5EF4-FFF2-40B4-BE49-F238E27FC236}">
                <a16:creationId xmlns:a16="http://schemas.microsoft.com/office/drawing/2014/main" id="{9E0640AE-15CA-4059-99BA-89D566A1709E}"/>
              </a:ext>
            </a:extLst>
          </p:cNvPr>
          <p:cNvSpPr>
            <a:spLocks noGrp="1"/>
          </p:cNvSpPr>
          <p:nvPr>
            <p:ph sz="quarter" idx="13"/>
          </p:nvPr>
        </p:nvSpPr>
        <p:spPr>
          <a:xfrm>
            <a:off x="6013450" y="676275"/>
            <a:ext cx="5973763" cy="5764213"/>
          </a:xfrm>
        </p:spPr>
        <p:txBody>
          <a:bodyPr>
            <a:normAutofit/>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33261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66DE8-9815-40C6-8D03-0A309A0A8E1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B37E96-414E-4A71-B57B-B710D8B1A2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D6D43A-BE73-4D1F-82DA-94DA52DEDF47}"/>
              </a:ext>
            </a:extLst>
          </p:cNvPr>
          <p:cNvSpPr>
            <a:spLocks noGrp="1"/>
          </p:cNvSpPr>
          <p:nvPr>
            <p:ph type="dt" sz="half" idx="10"/>
          </p:nvPr>
        </p:nvSpPr>
        <p:spPr/>
        <p:txBody>
          <a:bodyPr/>
          <a:lstStyle/>
          <a:p>
            <a:fld id="{D8FC982F-3C14-465F-B483-5A8711A994AE}" type="datetimeFigureOut">
              <a:rPr lang="en-US" smtClean="0"/>
              <a:t>9/3/2021</a:t>
            </a:fld>
            <a:endParaRPr lang="en-US"/>
          </a:p>
        </p:txBody>
      </p:sp>
      <p:sp>
        <p:nvSpPr>
          <p:cNvPr id="5" name="Footer Placeholder 4">
            <a:extLst>
              <a:ext uri="{FF2B5EF4-FFF2-40B4-BE49-F238E27FC236}">
                <a16:creationId xmlns:a16="http://schemas.microsoft.com/office/drawing/2014/main" id="{E6EA30C5-9A03-48DC-9C9F-F4CC9BC583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91D9D4-6013-40DA-85F9-411CE86357BB}"/>
              </a:ext>
            </a:extLst>
          </p:cNvPr>
          <p:cNvSpPr>
            <a:spLocks noGrp="1"/>
          </p:cNvSpPr>
          <p:nvPr>
            <p:ph type="sldNum" sz="quarter" idx="12"/>
          </p:nvPr>
        </p:nvSpPr>
        <p:spPr/>
        <p:txBody>
          <a:bodyPr/>
          <a:lstStyle/>
          <a:p>
            <a:fld id="{7A80B29F-180D-4416-8C73-DE9DEA6FFD02}" type="slidenum">
              <a:rPr lang="en-US" smtClean="0"/>
              <a:t>‹#›</a:t>
            </a:fld>
            <a:endParaRPr lang="en-US"/>
          </a:p>
        </p:txBody>
      </p:sp>
    </p:spTree>
    <p:extLst>
      <p:ext uri="{BB962C8B-B14F-4D97-AF65-F5344CB8AC3E}">
        <p14:creationId xmlns:p14="http://schemas.microsoft.com/office/powerpoint/2010/main" val="2877726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8580D7-3C86-4D98-80EA-C3FBCB86304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5B4E03-0A65-4A95-A9FA-4F1CEB12F5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4FE8B9-699E-45B5-BA3A-4DF0A85DB8FC}"/>
              </a:ext>
            </a:extLst>
          </p:cNvPr>
          <p:cNvSpPr>
            <a:spLocks noGrp="1"/>
          </p:cNvSpPr>
          <p:nvPr>
            <p:ph type="dt" sz="half" idx="10"/>
          </p:nvPr>
        </p:nvSpPr>
        <p:spPr/>
        <p:txBody>
          <a:bodyPr/>
          <a:lstStyle/>
          <a:p>
            <a:fld id="{D8FC982F-3C14-465F-B483-5A8711A994AE}" type="datetimeFigureOut">
              <a:rPr lang="en-US" smtClean="0"/>
              <a:t>9/3/2021</a:t>
            </a:fld>
            <a:endParaRPr lang="en-US"/>
          </a:p>
        </p:txBody>
      </p:sp>
      <p:sp>
        <p:nvSpPr>
          <p:cNvPr id="5" name="Footer Placeholder 4">
            <a:extLst>
              <a:ext uri="{FF2B5EF4-FFF2-40B4-BE49-F238E27FC236}">
                <a16:creationId xmlns:a16="http://schemas.microsoft.com/office/drawing/2014/main" id="{CFCC865A-C59F-4F0D-B010-423D4EB36D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28EFBF-E4BF-409F-851B-8317842C36D9}"/>
              </a:ext>
            </a:extLst>
          </p:cNvPr>
          <p:cNvSpPr>
            <a:spLocks noGrp="1"/>
          </p:cNvSpPr>
          <p:nvPr>
            <p:ph type="sldNum" sz="quarter" idx="12"/>
          </p:nvPr>
        </p:nvSpPr>
        <p:spPr/>
        <p:txBody>
          <a:bodyPr/>
          <a:lstStyle/>
          <a:p>
            <a:fld id="{7A80B29F-180D-4416-8C73-DE9DEA6FFD02}" type="slidenum">
              <a:rPr lang="en-US" smtClean="0"/>
              <a:t>‹#›</a:t>
            </a:fld>
            <a:endParaRPr lang="en-US"/>
          </a:p>
        </p:txBody>
      </p:sp>
    </p:spTree>
    <p:extLst>
      <p:ext uri="{BB962C8B-B14F-4D97-AF65-F5344CB8AC3E}">
        <p14:creationId xmlns:p14="http://schemas.microsoft.com/office/powerpoint/2010/main" val="1953558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C872B-A36B-4499-92F0-58A59998A7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62C751-2F4F-4830-A443-03D66346F36E}"/>
              </a:ext>
            </a:extLst>
          </p:cNvPr>
          <p:cNvSpPr>
            <a:spLocks noGrp="1"/>
          </p:cNvSpPr>
          <p:nvPr>
            <p:ph type="body" idx="1"/>
          </p:nvPr>
        </p:nvSpPr>
        <p:spPr>
          <a:xfrm>
            <a:off x="831850" y="4589463"/>
            <a:ext cx="10515600" cy="1500187"/>
          </a:xfrm>
          <a:solidFill>
            <a:schemeClr val="accent2">
              <a:lumMod val="50000"/>
            </a:schemeClr>
          </a:solidFill>
        </p:spPr>
        <p:txBody>
          <a:bodyPr>
            <a:normAutofit/>
          </a:bodyPr>
          <a:lstStyle>
            <a:lvl1pPr marL="0" indent="0">
              <a:buNone/>
              <a:defRPr sz="32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C0A7F1-878C-41FA-B2E7-9D0C2B6CD617}"/>
              </a:ext>
            </a:extLst>
          </p:cNvPr>
          <p:cNvSpPr>
            <a:spLocks noGrp="1"/>
          </p:cNvSpPr>
          <p:nvPr>
            <p:ph type="dt" sz="half" idx="10"/>
          </p:nvPr>
        </p:nvSpPr>
        <p:spPr/>
        <p:txBody>
          <a:bodyPr/>
          <a:lstStyle/>
          <a:p>
            <a:fld id="{D8FC982F-3C14-465F-B483-5A8711A994AE}" type="datetimeFigureOut">
              <a:rPr lang="en-US" smtClean="0"/>
              <a:t>9/3/2021</a:t>
            </a:fld>
            <a:endParaRPr lang="en-US"/>
          </a:p>
        </p:txBody>
      </p:sp>
      <p:sp>
        <p:nvSpPr>
          <p:cNvPr id="5" name="Footer Placeholder 4">
            <a:extLst>
              <a:ext uri="{FF2B5EF4-FFF2-40B4-BE49-F238E27FC236}">
                <a16:creationId xmlns:a16="http://schemas.microsoft.com/office/drawing/2014/main" id="{6716EDA1-27BA-42C7-9E10-45E8CFB40F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F043B7-EF74-4B8C-B2B9-8B67B507C75D}"/>
              </a:ext>
            </a:extLst>
          </p:cNvPr>
          <p:cNvSpPr>
            <a:spLocks noGrp="1"/>
          </p:cNvSpPr>
          <p:nvPr>
            <p:ph type="sldNum" sz="quarter" idx="12"/>
          </p:nvPr>
        </p:nvSpPr>
        <p:spPr/>
        <p:txBody>
          <a:bodyPr/>
          <a:lstStyle/>
          <a:p>
            <a:fld id="{7A80B29F-180D-4416-8C73-DE9DEA6FFD02}" type="slidenum">
              <a:rPr lang="en-US" smtClean="0"/>
              <a:t>‹#›</a:t>
            </a:fld>
            <a:endParaRPr lang="en-US"/>
          </a:p>
        </p:txBody>
      </p:sp>
      <p:cxnSp>
        <p:nvCxnSpPr>
          <p:cNvPr id="7" name="Straight Connector 6">
            <a:extLst>
              <a:ext uri="{FF2B5EF4-FFF2-40B4-BE49-F238E27FC236}">
                <a16:creationId xmlns:a16="http://schemas.microsoft.com/office/drawing/2014/main" id="{E0CBE9BF-B0AC-4478-BC76-36E4FFA2DA8D}"/>
              </a:ext>
            </a:extLst>
          </p:cNvPr>
          <p:cNvCxnSpPr>
            <a:cxnSpLocks/>
          </p:cNvCxnSpPr>
          <p:nvPr userDrawn="1"/>
        </p:nvCxnSpPr>
        <p:spPr>
          <a:xfrm>
            <a:off x="838200" y="4456112"/>
            <a:ext cx="10515600" cy="1"/>
          </a:xfrm>
          <a:prstGeom prst="line">
            <a:avLst/>
          </a:prstGeom>
          <a:ln w="28575"/>
          <a:effectLst>
            <a:outerShdw blurRad="50800" dist="38100" dir="5400000" algn="t"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8" name="Freeform: Shape 13">
            <a:extLst>
              <a:ext uri="{FF2B5EF4-FFF2-40B4-BE49-F238E27FC236}">
                <a16:creationId xmlns:a16="http://schemas.microsoft.com/office/drawing/2014/main" id="{660A18DA-6AB3-4DDD-A96A-92CE0D665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22426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Layout Al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D4BFB94-54DF-4150-B5F0-C87A9C7FFC9E}"/>
              </a:ext>
            </a:extLst>
          </p:cNvPr>
          <p:cNvSpPr>
            <a:spLocks noGrp="1"/>
          </p:cNvSpPr>
          <p:nvPr>
            <p:ph type="dt" sz="half" idx="10"/>
          </p:nvPr>
        </p:nvSpPr>
        <p:spPr/>
        <p:txBody>
          <a:bodyPr/>
          <a:lstStyle/>
          <a:p>
            <a:fld id="{D8FC982F-3C14-465F-B483-5A8711A994AE}" type="datetimeFigureOut">
              <a:rPr lang="en-US" smtClean="0"/>
              <a:t>9/3/2021</a:t>
            </a:fld>
            <a:endParaRPr lang="en-US" dirty="0"/>
          </a:p>
        </p:txBody>
      </p:sp>
      <p:sp>
        <p:nvSpPr>
          <p:cNvPr id="6" name="Slide Number Placeholder 5">
            <a:extLst>
              <a:ext uri="{FF2B5EF4-FFF2-40B4-BE49-F238E27FC236}">
                <a16:creationId xmlns:a16="http://schemas.microsoft.com/office/drawing/2014/main" id="{4363BB47-C45F-4B35-82B0-48C5FE88A990}"/>
              </a:ext>
            </a:extLst>
          </p:cNvPr>
          <p:cNvSpPr>
            <a:spLocks noGrp="1"/>
          </p:cNvSpPr>
          <p:nvPr>
            <p:ph type="sldNum" sz="quarter" idx="12"/>
          </p:nvPr>
        </p:nvSpPr>
        <p:spPr/>
        <p:txBody>
          <a:bodyPr/>
          <a:lstStyle/>
          <a:p>
            <a:fld id="{7A80B29F-180D-4416-8C73-DE9DEA6FFD02}" type="slidenum">
              <a:rPr lang="en-US" smtClean="0"/>
              <a:t>‹#›</a:t>
            </a:fld>
            <a:endParaRPr lang="en-US" dirty="0"/>
          </a:p>
        </p:txBody>
      </p:sp>
      <p:sp useBgFill="1">
        <p:nvSpPr>
          <p:cNvPr id="13" name="Rectangle 12">
            <a:extLst>
              <a:ext uri="{FF2B5EF4-FFF2-40B4-BE49-F238E27FC236}">
                <a16:creationId xmlns:a16="http://schemas.microsoft.com/office/drawing/2014/main" id="{8AE8B0A3-40C5-48CC-B177-8D77CC32F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3">
            <a:extLst>
              <a:ext uri="{FF2B5EF4-FFF2-40B4-BE49-F238E27FC236}">
                <a16:creationId xmlns:a16="http://schemas.microsoft.com/office/drawing/2014/main" id="{F522DC2A-38B8-42B0-A904-EAD75D3DC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4">
            <a:extLst>
              <a:ext uri="{FF2B5EF4-FFF2-40B4-BE49-F238E27FC236}">
                <a16:creationId xmlns:a16="http://schemas.microsoft.com/office/drawing/2014/main" id="{CF738B7C-05C6-4CB0-99AA-CCBF70D3CD47}"/>
              </a:ext>
            </a:extLst>
          </p:cNvPr>
          <p:cNvSpPr>
            <a:spLocks noGrp="1"/>
          </p:cNvSpPr>
          <p:nvPr>
            <p:ph type="ftr" sz="quarter" idx="11"/>
          </p:nvPr>
        </p:nvSpPr>
        <p:spPr/>
        <p:txBody>
          <a:bodyPr/>
          <a:lstStyle>
            <a:lvl1pPr>
              <a:defRPr>
                <a:solidFill>
                  <a:schemeClr val="tx1">
                    <a:lumMod val="85000"/>
                    <a:lumOff val="15000"/>
                  </a:schemeClr>
                </a:solidFill>
              </a:defRPr>
            </a:lvl1pPr>
          </a:lstStyle>
          <a:p>
            <a:r>
              <a:rPr lang="en-US" dirty="0"/>
              <a:t>IST769 Advanced Big Data Management</a:t>
            </a:r>
          </a:p>
        </p:txBody>
      </p:sp>
      <p:sp>
        <p:nvSpPr>
          <p:cNvPr id="2" name="Title 1">
            <a:extLst>
              <a:ext uri="{FF2B5EF4-FFF2-40B4-BE49-F238E27FC236}">
                <a16:creationId xmlns:a16="http://schemas.microsoft.com/office/drawing/2014/main" id="{852F1336-5AA1-4CDF-B4A0-362B21876923}"/>
              </a:ext>
            </a:extLst>
          </p:cNvPr>
          <p:cNvSpPr>
            <a:spLocks noGrp="1"/>
          </p:cNvSpPr>
          <p:nvPr>
            <p:ph type="ctrTitle"/>
          </p:nvPr>
        </p:nvSpPr>
        <p:spPr>
          <a:xfrm>
            <a:off x="413468" y="636104"/>
            <a:ext cx="7118035" cy="2873859"/>
          </a:xfrm>
        </p:spPr>
        <p:txBody>
          <a:bodyPr vert="horz" lIns="91440" tIns="45720" rIns="91440" bIns="45720" rtlCol="0" anchor="ctr">
            <a:normAutofit/>
          </a:bodyPr>
          <a:lstStyle>
            <a:lvl1pPr>
              <a:defRPr lang="en-US" sz="6600">
                <a:solidFill>
                  <a:schemeClr val="tx1">
                    <a:lumMod val="65000"/>
                    <a:lumOff val="35000"/>
                  </a:schemeClr>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ACF98771-3DEC-49EB-9BE2-5427C05DB3B7}"/>
              </a:ext>
            </a:extLst>
          </p:cNvPr>
          <p:cNvSpPr>
            <a:spLocks noGrp="1"/>
          </p:cNvSpPr>
          <p:nvPr>
            <p:ph type="subTitle" idx="1"/>
          </p:nvPr>
        </p:nvSpPr>
        <p:spPr>
          <a:xfrm>
            <a:off x="413467" y="4301655"/>
            <a:ext cx="6782463" cy="1383527"/>
          </a:xfrm>
          <a:solidFill>
            <a:srgbClr val="FFFFFF">
              <a:alpha val="50196"/>
            </a:srgbClr>
          </a:solidFill>
          <a:ln w="19050">
            <a:solidFill>
              <a:schemeClr val="accent2"/>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t">
            <a:normAutofit/>
          </a:bodyPr>
          <a:lstStyle>
            <a:lvl1pPr>
              <a:defRPr lang="en-US" sz="3600">
                <a:solidFill>
                  <a:schemeClr val="accent2">
                    <a:lumMod val="50000"/>
                  </a:schemeClr>
                </a:solidFill>
              </a:defRPr>
            </a:lvl1pPr>
          </a:lstStyle>
          <a:p>
            <a:pPr marL="0" lvl="0" indent="0">
              <a:buNone/>
            </a:pPr>
            <a:r>
              <a:rPr lang="en-US"/>
              <a:t>Click to edit Master subtitle style</a:t>
            </a:r>
            <a:endParaRPr lang="en-US" dirty="0"/>
          </a:p>
        </p:txBody>
      </p:sp>
      <p:sp>
        <p:nvSpPr>
          <p:cNvPr id="8" name="Media Placeholder 7">
            <a:extLst>
              <a:ext uri="{FF2B5EF4-FFF2-40B4-BE49-F238E27FC236}">
                <a16:creationId xmlns:a16="http://schemas.microsoft.com/office/drawing/2014/main" id="{A81633C3-4C66-43BD-8990-ABFDB1B5B551}"/>
              </a:ext>
            </a:extLst>
          </p:cNvPr>
          <p:cNvSpPr>
            <a:spLocks noGrp="1"/>
          </p:cNvSpPr>
          <p:nvPr>
            <p:ph type="media" sz="quarter" idx="13"/>
          </p:nvPr>
        </p:nvSpPr>
        <p:spPr>
          <a:xfrm>
            <a:off x="8153400" y="2554288"/>
            <a:ext cx="2024063" cy="2544762"/>
          </a:xfrm>
        </p:spPr>
        <p:txBody>
          <a:bodyPr/>
          <a:lstStyle/>
          <a:p>
            <a:r>
              <a:rPr lang="en-US"/>
              <a:t>Click icon to add media</a:t>
            </a:r>
          </a:p>
        </p:txBody>
      </p:sp>
    </p:spTree>
    <p:extLst>
      <p:ext uri="{BB962C8B-B14F-4D97-AF65-F5344CB8AC3E}">
        <p14:creationId xmlns:p14="http://schemas.microsoft.com/office/powerpoint/2010/main" val="491795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eck Yoursel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E2F0-2A12-47D4-9482-D5AEED509AED}"/>
              </a:ext>
            </a:extLst>
          </p:cNvPr>
          <p:cNvSpPr>
            <a:spLocks noGrp="1"/>
          </p:cNvSpPr>
          <p:nvPr>
            <p:ph type="title"/>
          </p:nvPr>
        </p:nvSpPr>
        <p:spPr>
          <a:xfrm>
            <a:off x="403860" y="365125"/>
            <a:ext cx="8511540" cy="1325563"/>
          </a:xfrm>
        </p:spPr>
        <p:txBody>
          <a:bodyPr/>
          <a:lstStyle>
            <a:lvl1pP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CCF3B1D-895F-442C-8786-9192E279AE13}"/>
              </a:ext>
            </a:extLst>
          </p:cNvPr>
          <p:cNvSpPr>
            <a:spLocks noGrp="1"/>
          </p:cNvSpPr>
          <p:nvPr>
            <p:ph idx="1"/>
          </p:nvPr>
        </p:nvSpPr>
        <p:spPr>
          <a:xfrm>
            <a:off x="403860" y="1868487"/>
            <a:ext cx="85115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3C83A1-3108-4436-AFF2-7D64005FA6FB}"/>
              </a:ext>
            </a:extLst>
          </p:cNvPr>
          <p:cNvSpPr>
            <a:spLocks noGrp="1"/>
          </p:cNvSpPr>
          <p:nvPr>
            <p:ph type="dt" sz="half" idx="10"/>
          </p:nvPr>
        </p:nvSpPr>
        <p:spPr/>
        <p:txBody>
          <a:bodyPr/>
          <a:lstStyle/>
          <a:p>
            <a:fld id="{D8FC982F-3C14-465F-B483-5A8711A994AE}" type="datetimeFigureOut">
              <a:rPr lang="en-US" smtClean="0"/>
              <a:t>9/3/2021</a:t>
            </a:fld>
            <a:endParaRPr lang="en-US"/>
          </a:p>
        </p:txBody>
      </p:sp>
      <p:sp>
        <p:nvSpPr>
          <p:cNvPr id="5" name="Footer Placeholder 4">
            <a:extLst>
              <a:ext uri="{FF2B5EF4-FFF2-40B4-BE49-F238E27FC236}">
                <a16:creationId xmlns:a16="http://schemas.microsoft.com/office/drawing/2014/main" id="{6EADB13B-BA4E-48DA-B8BA-38FFA958F3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64E94-CE9E-44A0-A43C-57C969D6F4DB}"/>
              </a:ext>
            </a:extLst>
          </p:cNvPr>
          <p:cNvSpPr>
            <a:spLocks noGrp="1"/>
          </p:cNvSpPr>
          <p:nvPr>
            <p:ph type="sldNum" sz="quarter" idx="12"/>
          </p:nvPr>
        </p:nvSpPr>
        <p:spPr/>
        <p:txBody>
          <a:bodyPr/>
          <a:lstStyle/>
          <a:p>
            <a:fld id="{7A80B29F-180D-4416-8C73-DE9DEA6FFD02}" type="slidenum">
              <a:rPr lang="en-US" smtClean="0"/>
              <a:t>‹#›</a:t>
            </a:fld>
            <a:endParaRPr lang="en-US"/>
          </a:p>
        </p:txBody>
      </p:sp>
      <p:sp>
        <p:nvSpPr>
          <p:cNvPr id="7" name="Rectangle 6">
            <a:extLst>
              <a:ext uri="{FF2B5EF4-FFF2-40B4-BE49-F238E27FC236}">
                <a16:creationId xmlns:a16="http://schemas.microsoft.com/office/drawing/2014/main" id="{11836DB4-BA84-4558-9FE4-B1BEF09D8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E0557B28-8C2D-4555-8906-71813522B2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8915400" y="2358913"/>
            <a:ext cx="2140172" cy="2140172"/>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Checklist">
            <a:extLst>
              <a:ext uri="{FF2B5EF4-FFF2-40B4-BE49-F238E27FC236}">
                <a16:creationId xmlns:a16="http://schemas.microsoft.com/office/drawing/2014/main" id="{A6A8680A-2E2A-4DE5-8414-6A4E30D02D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279175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nstr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E2F0-2A12-47D4-9482-D5AEED509AED}"/>
              </a:ext>
            </a:extLst>
          </p:cNvPr>
          <p:cNvSpPr>
            <a:spLocks noGrp="1"/>
          </p:cNvSpPr>
          <p:nvPr>
            <p:ph type="title"/>
          </p:nvPr>
        </p:nvSpPr>
        <p:spPr>
          <a:xfrm>
            <a:off x="2256182" y="365125"/>
            <a:ext cx="9462052"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CCF3B1D-895F-442C-8786-9192E279AE13}"/>
              </a:ext>
            </a:extLst>
          </p:cNvPr>
          <p:cNvSpPr>
            <a:spLocks noGrp="1"/>
          </p:cNvSpPr>
          <p:nvPr>
            <p:ph idx="1"/>
          </p:nvPr>
        </p:nvSpPr>
        <p:spPr>
          <a:xfrm>
            <a:off x="3061252" y="1825625"/>
            <a:ext cx="865698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3C83A1-3108-4436-AFF2-7D64005FA6FB}"/>
              </a:ext>
            </a:extLst>
          </p:cNvPr>
          <p:cNvSpPr>
            <a:spLocks noGrp="1"/>
          </p:cNvSpPr>
          <p:nvPr>
            <p:ph type="dt" sz="half" idx="10"/>
          </p:nvPr>
        </p:nvSpPr>
        <p:spPr/>
        <p:txBody>
          <a:bodyPr/>
          <a:lstStyle/>
          <a:p>
            <a:fld id="{D8FC982F-3C14-465F-B483-5A8711A994AE}" type="datetimeFigureOut">
              <a:rPr lang="en-US" smtClean="0"/>
              <a:t>9/3/2021</a:t>
            </a:fld>
            <a:endParaRPr lang="en-US"/>
          </a:p>
        </p:txBody>
      </p:sp>
      <p:sp>
        <p:nvSpPr>
          <p:cNvPr id="5" name="Footer Placeholder 4">
            <a:extLst>
              <a:ext uri="{FF2B5EF4-FFF2-40B4-BE49-F238E27FC236}">
                <a16:creationId xmlns:a16="http://schemas.microsoft.com/office/drawing/2014/main" id="{6EADB13B-BA4E-48DA-B8BA-38FFA958F3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64E94-CE9E-44A0-A43C-57C969D6F4DB}"/>
              </a:ext>
            </a:extLst>
          </p:cNvPr>
          <p:cNvSpPr>
            <a:spLocks noGrp="1"/>
          </p:cNvSpPr>
          <p:nvPr>
            <p:ph type="sldNum" sz="quarter" idx="12"/>
          </p:nvPr>
        </p:nvSpPr>
        <p:spPr/>
        <p:txBody>
          <a:bodyPr/>
          <a:lstStyle/>
          <a:p>
            <a:fld id="{7A80B29F-180D-4416-8C73-DE9DEA6FFD02}" type="slidenum">
              <a:rPr lang="en-US" smtClean="0"/>
              <a:t>‹#›</a:t>
            </a:fld>
            <a:endParaRPr lang="en-US"/>
          </a:p>
        </p:txBody>
      </p:sp>
      <p:grpSp>
        <p:nvGrpSpPr>
          <p:cNvPr id="9" name="Group 8">
            <a:extLst>
              <a:ext uri="{FF2B5EF4-FFF2-40B4-BE49-F238E27FC236}">
                <a16:creationId xmlns:a16="http://schemas.microsoft.com/office/drawing/2014/main" id="{D71ADF01-726E-48A2-9B28-B3819A881C98}"/>
              </a:ext>
            </a:extLst>
          </p:cNvPr>
          <p:cNvGrpSpPr/>
          <p:nvPr userDrawn="1"/>
        </p:nvGrpSpPr>
        <p:grpSpPr>
          <a:xfrm>
            <a:off x="0" y="0"/>
            <a:ext cx="2915216" cy="6858000"/>
            <a:chOff x="0" y="0"/>
            <a:chExt cx="2915216" cy="6858000"/>
          </a:xfrm>
          <a:solidFill>
            <a:schemeClr val="accent2"/>
          </a:solidFill>
        </p:grpSpPr>
        <p:sp>
          <p:nvSpPr>
            <p:cNvPr id="10" name="Rectangle 9">
              <a:extLst>
                <a:ext uri="{FF2B5EF4-FFF2-40B4-BE49-F238E27FC236}">
                  <a16:creationId xmlns:a16="http://schemas.microsoft.com/office/drawing/2014/main" id="{3EF91502-419C-472E-83D0-E387B17C40EC}"/>
                </a:ext>
              </a:extLst>
            </p:cNvPr>
            <p:cNvSpPr/>
            <p:nvPr/>
          </p:nvSpPr>
          <p:spPr>
            <a:xfrm>
              <a:off x="0" y="0"/>
              <a:ext cx="2018923" cy="6858000"/>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795CA48-786C-4977-B37D-2FE6BC404B2C}"/>
                </a:ext>
              </a:extLst>
            </p:cNvPr>
            <p:cNvSpPr/>
            <p:nvPr/>
          </p:nvSpPr>
          <p:spPr>
            <a:xfrm>
              <a:off x="1122630" y="2559867"/>
              <a:ext cx="1792586" cy="1738265"/>
            </a:xfrm>
            <a:prstGeom prst="ellipse">
              <a:avLst/>
            </a:prstGeom>
            <a:solidFill>
              <a:schemeClr val="accent2">
                <a:lumMod val="5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Graphic 11" descr="Vlog">
            <a:extLst>
              <a:ext uri="{FF2B5EF4-FFF2-40B4-BE49-F238E27FC236}">
                <a16:creationId xmlns:a16="http://schemas.microsoft.com/office/drawing/2014/main" id="{AF39D51C-B0AE-4C81-B8F5-B445AA2385C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61723" y="2971799"/>
            <a:ext cx="914400" cy="914400"/>
          </a:xfrm>
          <a:prstGeom prst="rect">
            <a:avLst/>
          </a:prstGeom>
        </p:spPr>
      </p:pic>
    </p:spTree>
    <p:extLst>
      <p:ext uri="{BB962C8B-B14F-4D97-AF65-F5344CB8AC3E}">
        <p14:creationId xmlns:p14="http://schemas.microsoft.com/office/powerpoint/2010/main" val="4260300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7D6DD47-33E2-4159-9C84-1DF1E62723C2}"/>
              </a:ext>
            </a:extLst>
          </p:cNvPr>
          <p:cNvSpPr/>
          <p:nvPr userDrawn="1"/>
        </p:nvSpPr>
        <p:spPr>
          <a:xfrm>
            <a:off x="307571" y="457200"/>
            <a:ext cx="4098172" cy="5702530"/>
          </a:xfrm>
          <a:prstGeom prst="rect">
            <a:avLst/>
          </a:prstGeom>
          <a:solidFill>
            <a:schemeClr val="accent2">
              <a:lumMod val="5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7C358F-DDED-4275-BEB6-3803F8C79138}"/>
              </a:ext>
            </a:extLst>
          </p:cNvPr>
          <p:cNvSpPr>
            <a:spLocks noGrp="1"/>
          </p:cNvSpPr>
          <p:nvPr>
            <p:ph type="title"/>
          </p:nvPr>
        </p:nvSpPr>
        <p:spPr>
          <a:xfrm>
            <a:off x="382385" y="556952"/>
            <a:ext cx="3906982" cy="1500447"/>
          </a:xfrm>
          <a:noFill/>
          <a:ln w="38100">
            <a:noFill/>
          </a:ln>
        </p:spPr>
        <p:txBody>
          <a:bodyPr anchor="ctr">
            <a:normAutofit/>
          </a:bodyPr>
          <a:lstStyle>
            <a:lvl1pPr algn="l">
              <a:defRPr sz="36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692780-00EF-4FCB-88AF-52305ABFA09E}"/>
              </a:ext>
            </a:extLst>
          </p:cNvPr>
          <p:cNvSpPr>
            <a:spLocks noGrp="1"/>
          </p:cNvSpPr>
          <p:nvPr>
            <p:ph idx="1"/>
          </p:nvPr>
        </p:nvSpPr>
        <p:spPr>
          <a:xfrm>
            <a:off x="4422370" y="457201"/>
            <a:ext cx="7403869" cy="5702530"/>
          </a:xfrm>
        </p:spPr>
        <p:txBody>
          <a:bodyPr>
            <a:normAutofit/>
          </a:bodyPr>
          <a:lstStyle>
            <a:lvl1pPr>
              <a:defRPr sz="2800">
                <a:latin typeface="Consolas" panose="020B0609020204030204" pitchFamily="49" charset="0"/>
              </a:defRPr>
            </a:lvl1pPr>
            <a:lvl2pPr>
              <a:defRPr sz="2400">
                <a:latin typeface="Consolas" panose="020B0609020204030204" pitchFamily="49" charset="0"/>
              </a:defRPr>
            </a:lvl2pPr>
            <a:lvl3pPr>
              <a:defRPr sz="2000">
                <a:latin typeface="Consolas" panose="020B0609020204030204" pitchFamily="49" charset="0"/>
              </a:defRPr>
            </a:lvl3pPr>
            <a:lvl4pPr>
              <a:defRPr sz="1800">
                <a:latin typeface="Consolas" panose="020B0609020204030204" pitchFamily="49" charset="0"/>
              </a:defRPr>
            </a:lvl4pPr>
            <a:lvl5pPr>
              <a:defRPr sz="1800">
                <a:latin typeface="Consolas" panose="020B0609020204030204" pitchFamily="49"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7CBD563-E409-47B6-B8AA-88DDC7C03EBD}"/>
              </a:ext>
            </a:extLst>
          </p:cNvPr>
          <p:cNvSpPr>
            <a:spLocks noGrp="1"/>
          </p:cNvSpPr>
          <p:nvPr>
            <p:ph type="body" sz="half" idx="2"/>
          </p:nvPr>
        </p:nvSpPr>
        <p:spPr>
          <a:xfrm>
            <a:off x="382386" y="2254020"/>
            <a:ext cx="3906981" cy="3781020"/>
          </a:xfrm>
          <a:ln w="38100">
            <a:noFill/>
          </a:ln>
        </p:spPr>
        <p:txBody>
          <a:bodyPr>
            <a:normAutofit/>
          </a:bodyPr>
          <a:lstStyle>
            <a:lvl1pPr marL="0" indent="0">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93FE3-A7E0-4C96-AF83-D46A052D4CBB}"/>
              </a:ext>
            </a:extLst>
          </p:cNvPr>
          <p:cNvSpPr>
            <a:spLocks noGrp="1"/>
          </p:cNvSpPr>
          <p:nvPr>
            <p:ph type="dt" sz="half" idx="10"/>
          </p:nvPr>
        </p:nvSpPr>
        <p:spPr/>
        <p:txBody>
          <a:bodyPr/>
          <a:lstStyle/>
          <a:p>
            <a:fld id="{D8FC982F-3C14-465F-B483-5A8711A994AE}" type="datetimeFigureOut">
              <a:rPr lang="en-US" smtClean="0"/>
              <a:t>9/3/2021</a:t>
            </a:fld>
            <a:endParaRPr lang="en-US"/>
          </a:p>
        </p:txBody>
      </p:sp>
      <p:sp>
        <p:nvSpPr>
          <p:cNvPr id="6" name="Footer Placeholder 5">
            <a:extLst>
              <a:ext uri="{FF2B5EF4-FFF2-40B4-BE49-F238E27FC236}">
                <a16:creationId xmlns:a16="http://schemas.microsoft.com/office/drawing/2014/main" id="{41744AAB-3C5E-4304-97BE-3792E13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23A1AF-B585-4527-A7E7-A1E06B299D33}"/>
              </a:ext>
            </a:extLst>
          </p:cNvPr>
          <p:cNvSpPr>
            <a:spLocks noGrp="1"/>
          </p:cNvSpPr>
          <p:nvPr>
            <p:ph type="sldNum" sz="quarter" idx="12"/>
          </p:nvPr>
        </p:nvSpPr>
        <p:spPr/>
        <p:txBody>
          <a:bodyPr/>
          <a:lstStyle/>
          <a:p>
            <a:fld id="{7A80B29F-180D-4416-8C73-DE9DEA6FFD02}" type="slidenum">
              <a:rPr lang="en-US" smtClean="0"/>
              <a:t>‹#›</a:t>
            </a:fld>
            <a:endParaRPr lang="en-US"/>
          </a:p>
        </p:txBody>
      </p:sp>
      <p:grpSp>
        <p:nvGrpSpPr>
          <p:cNvPr id="12" name="Group 11">
            <a:extLst>
              <a:ext uri="{FF2B5EF4-FFF2-40B4-BE49-F238E27FC236}">
                <a16:creationId xmlns:a16="http://schemas.microsoft.com/office/drawing/2014/main" id="{1D5F4138-6E1A-47D7-8524-2D5C3710909A}"/>
              </a:ext>
            </a:extLst>
          </p:cNvPr>
          <p:cNvGrpSpPr/>
          <p:nvPr userDrawn="1"/>
        </p:nvGrpSpPr>
        <p:grpSpPr>
          <a:xfrm>
            <a:off x="1762298" y="4887884"/>
            <a:ext cx="1147156" cy="1147156"/>
            <a:chOff x="1636222" y="4887884"/>
            <a:chExt cx="1147156" cy="1147156"/>
          </a:xfrm>
        </p:grpSpPr>
        <p:sp>
          <p:nvSpPr>
            <p:cNvPr id="11" name="Flowchart: Connector 10">
              <a:extLst>
                <a:ext uri="{FF2B5EF4-FFF2-40B4-BE49-F238E27FC236}">
                  <a16:creationId xmlns:a16="http://schemas.microsoft.com/office/drawing/2014/main" id="{22505DCA-214B-4F59-94BD-621A83F8888D}"/>
                </a:ext>
              </a:extLst>
            </p:cNvPr>
            <p:cNvSpPr/>
            <p:nvPr userDrawn="1"/>
          </p:nvSpPr>
          <p:spPr>
            <a:xfrm>
              <a:off x="1636222" y="4887884"/>
              <a:ext cx="1147156" cy="1147156"/>
            </a:xfrm>
            <a:prstGeom prst="flowChartConnector">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Programmer female with solid fill">
              <a:extLst>
                <a:ext uri="{FF2B5EF4-FFF2-40B4-BE49-F238E27FC236}">
                  <a16:creationId xmlns:a16="http://schemas.microsoft.com/office/drawing/2014/main" id="{1C5E1F72-C8FE-4D53-8FDC-6EE83FFBDD8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3861" y="4980709"/>
              <a:ext cx="846512" cy="846512"/>
            </a:xfrm>
            <a:prstGeom prst="rect">
              <a:avLst/>
            </a:prstGeom>
          </p:spPr>
        </p:pic>
      </p:grpSp>
    </p:spTree>
    <p:extLst>
      <p:ext uri="{BB962C8B-B14F-4D97-AF65-F5344CB8AC3E}">
        <p14:creationId xmlns:p14="http://schemas.microsoft.com/office/powerpoint/2010/main" val="6443929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E2F0-2A12-47D4-9482-D5AEED509AE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CCF3B1D-895F-442C-8786-9192E279AE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3C83A1-3108-4436-AFF2-7D64005FA6FB}"/>
              </a:ext>
            </a:extLst>
          </p:cNvPr>
          <p:cNvSpPr>
            <a:spLocks noGrp="1"/>
          </p:cNvSpPr>
          <p:nvPr>
            <p:ph type="dt" sz="half" idx="10"/>
          </p:nvPr>
        </p:nvSpPr>
        <p:spPr/>
        <p:txBody>
          <a:bodyPr/>
          <a:lstStyle/>
          <a:p>
            <a:fld id="{D8FC982F-3C14-465F-B483-5A8711A994AE}" type="datetimeFigureOut">
              <a:rPr lang="en-US" smtClean="0"/>
              <a:t>9/3/2021</a:t>
            </a:fld>
            <a:endParaRPr lang="en-US"/>
          </a:p>
        </p:txBody>
      </p:sp>
      <p:sp>
        <p:nvSpPr>
          <p:cNvPr id="5" name="Footer Placeholder 4">
            <a:extLst>
              <a:ext uri="{FF2B5EF4-FFF2-40B4-BE49-F238E27FC236}">
                <a16:creationId xmlns:a16="http://schemas.microsoft.com/office/drawing/2014/main" id="{6EADB13B-BA4E-48DA-B8BA-38FFA958F3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64E94-CE9E-44A0-A43C-57C969D6F4DB}"/>
              </a:ext>
            </a:extLst>
          </p:cNvPr>
          <p:cNvSpPr>
            <a:spLocks noGrp="1"/>
          </p:cNvSpPr>
          <p:nvPr>
            <p:ph type="sldNum" sz="quarter" idx="12"/>
          </p:nvPr>
        </p:nvSpPr>
        <p:spPr/>
        <p:txBody>
          <a:bodyPr/>
          <a:lstStyle/>
          <a:p>
            <a:fld id="{7A80B29F-180D-4416-8C73-DE9DEA6FFD02}" type="slidenum">
              <a:rPr lang="en-US" smtClean="0"/>
              <a:t>‹#›</a:t>
            </a:fld>
            <a:endParaRPr lang="en-US"/>
          </a:p>
        </p:txBody>
      </p:sp>
      <p:cxnSp>
        <p:nvCxnSpPr>
          <p:cNvPr id="8" name="Straight Connector 7">
            <a:extLst>
              <a:ext uri="{FF2B5EF4-FFF2-40B4-BE49-F238E27FC236}">
                <a16:creationId xmlns:a16="http://schemas.microsoft.com/office/drawing/2014/main" id="{4A27EA23-180F-401C-B8CB-275482A5BB26}"/>
              </a:ext>
            </a:extLst>
          </p:cNvPr>
          <p:cNvCxnSpPr>
            <a:cxnSpLocks/>
          </p:cNvCxnSpPr>
          <p:nvPr userDrawn="1"/>
        </p:nvCxnSpPr>
        <p:spPr>
          <a:xfrm>
            <a:off x="838200" y="1530625"/>
            <a:ext cx="10515600" cy="1"/>
          </a:xfrm>
          <a:prstGeom prst="line">
            <a:avLst/>
          </a:prstGeom>
          <a:ln w="28575"/>
          <a:effectLst>
            <a:outerShdw blurRad="50800" dist="38100" dir="5400000" algn="t"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38309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Circle">
    <p:spTree>
      <p:nvGrpSpPr>
        <p:cNvPr id="1" name=""/>
        <p:cNvGrpSpPr/>
        <p:nvPr/>
      </p:nvGrpSpPr>
      <p:grpSpPr>
        <a:xfrm>
          <a:off x="0" y="0"/>
          <a:ext cx="0" cy="0"/>
          <a:chOff x="0" y="0"/>
          <a:chExt cx="0" cy="0"/>
        </a:xfrm>
      </p:grpSpPr>
      <p:sp>
        <p:nvSpPr>
          <p:cNvPr id="7" name="Flowchart: Connector 6">
            <a:extLst>
              <a:ext uri="{FF2B5EF4-FFF2-40B4-BE49-F238E27FC236}">
                <a16:creationId xmlns:a16="http://schemas.microsoft.com/office/drawing/2014/main" id="{7CC09D28-CF0D-4C08-B5A8-B473BC0B1B75}"/>
              </a:ext>
            </a:extLst>
          </p:cNvPr>
          <p:cNvSpPr/>
          <p:nvPr userDrawn="1"/>
        </p:nvSpPr>
        <p:spPr>
          <a:xfrm>
            <a:off x="1526502" y="-894521"/>
            <a:ext cx="8913744" cy="8510518"/>
          </a:xfrm>
          <a:prstGeom prst="flowChartConnector">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A6E2F0-2A12-47D4-9482-D5AEED509A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CF3B1D-895F-442C-8786-9192E279AE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3C83A1-3108-4436-AFF2-7D64005FA6FB}"/>
              </a:ext>
            </a:extLst>
          </p:cNvPr>
          <p:cNvSpPr>
            <a:spLocks noGrp="1"/>
          </p:cNvSpPr>
          <p:nvPr>
            <p:ph type="dt" sz="half" idx="10"/>
          </p:nvPr>
        </p:nvSpPr>
        <p:spPr/>
        <p:txBody>
          <a:bodyPr/>
          <a:lstStyle/>
          <a:p>
            <a:fld id="{D8FC982F-3C14-465F-B483-5A8711A994AE}" type="datetimeFigureOut">
              <a:rPr lang="en-US" smtClean="0"/>
              <a:t>9/3/2021</a:t>
            </a:fld>
            <a:endParaRPr lang="en-US"/>
          </a:p>
        </p:txBody>
      </p:sp>
      <p:sp>
        <p:nvSpPr>
          <p:cNvPr id="5" name="Footer Placeholder 4">
            <a:extLst>
              <a:ext uri="{FF2B5EF4-FFF2-40B4-BE49-F238E27FC236}">
                <a16:creationId xmlns:a16="http://schemas.microsoft.com/office/drawing/2014/main" id="{6EADB13B-BA4E-48DA-B8BA-38FFA958F3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64E94-CE9E-44A0-A43C-57C969D6F4DB}"/>
              </a:ext>
            </a:extLst>
          </p:cNvPr>
          <p:cNvSpPr>
            <a:spLocks noGrp="1"/>
          </p:cNvSpPr>
          <p:nvPr>
            <p:ph type="sldNum" sz="quarter" idx="12"/>
          </p:nvPr>
        </p:nvSpPr>
        <p:spPr/>
        <p:txBody>
          <a:bodyPr/>
          <a:lstStyle/>
          <a:p>
            <a:fld id="{7A80B29F-180D-4416-8C73-DE9DEA6FFD02}" type="slidenum">
              <a:rPr lang="en-US" smtClean="0"/>
              <a:t>‹#›</a:t>
            </a:fld>
            <a:endParaRPr lang="en-US"/>
          </a:p>
        </p:txBody>
      </p:sp>
    </p:spTree>
    <p:extLst>
      <p:ext uri="{BB962C8B-B14F-4D97-AF65-F5344CB8AC3E}">
        <p14:creationId xmlns:p14="http://schemas.microsoft.com/office/powerpoint/2010/main" val="351724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52497C-037D-4449-BD0F-05467C6A15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3CD51A-A115-49E0-B583-A2ED811BF7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7B12C1-11A4-464F-B303-059CFD7359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FC982F-3C14-465F-B483-5A8711A994AE}" type="datetimeFigureOut">
              <a:rPr lang="en-US" smtClean="0"/>
              <a:t>9/3/2021</a:t>
            </a:fld>
            <a:endParaRPr lang="en-US"/>
          </a:p>
        </p:txBody>
      </p:sp>
      <p:sp>
        <p:nvSpPr>
          <p:cNvPr id="5" name="Footer Placeholder 4">
            <a:extLst>
              <a:ext uri="{FF2B5EF4-FFF2-40B4-BE49-F238E27FC236}">
                <a16:creationId xmlns:a16="http://schemas.microsoft.com/office/drawing/2014/main" id="{88BDDCC1-5FCE-486F-83DC-DE03C4F29C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56BB682-65E5-42C8-8A02-A755628645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80B29F-180D-4416-8C73-DE9DEA6FFD02}" type="slidenum">
              <a:rPr lang="en-US" smtClean="0"/>
              <a:t>‹#›</a:t>
            </a:fld>
            <a:endParaRPr lang="en-US"/>
          </a:p>
        </p:txBody>
      </p:sp>
    </p:spTree>
    <p:extLst>
      <p:ext uri="{BB962C8B-B14F-4D97-AF65-F5344CB8AC3E}">
        <p14:creationId xmlns:p14="http://schemas.microsoft.com/office/powerpoint/2010/main" val="25716888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3" r:id="rId4"/>
    <p:sldLayoutId id="2147483661" r:id="rId5"/>
    <p:sldLayoutId id="2147483664" r:id="rId6"/>
    <p:sldLayoutId id="2147483673" r:id="rId7"/>
    <p:sldLayoutId id="2147483662" r:id="rId8"/>
    <p:sldLayoutId id="2147483666" r:id="rId9"/>
    <p:sldLayoutId id="2147483667" r:id="rId10"/>
    <p:sldLayoutId id="2147483654" r:id="rId11"/>
    <p:sldLayoutId id="2147483652" r:id="rId12"/>
    <p:sldLayoutId id="2147483668" r:id="rId13"/>
    <p:sldLayoutId id="2147483671" r:id="rId14"/>
    <p:sldLayoutId id="2147483653" r:id="rId15"/>
    <p:sldLayoutId id="2147483670" r:id="rId16"/>
    <p:sldLayoutId id="2147483669" r:id="rId17"/>
    <p:sldLayoutId id="2147483655" r:id="rId18"/>
    <p:sldLayoutId id="2147483656" r:id="rId19"/>
    <p:sldLayoutId id="2147483672" r:id="rId20"/>
    <p:sldLayoutId id="2147483665" r:id="rId21"/>
    <p:sldLayoutId id="2147483658" r:id="rId22"/>
    <p:sldLayoutId id="2147483659"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www.cioinsight.com/it-management/expert-voices/why-extracting-value-from-big-data-is-difficult.html"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972FB9-A7A6-455F-B84B-58C6012A8CC7}"/>
              </a:ext>
            </a:extLst>
          </p:cNvPr>
          <p:cNvSpPr>
            <a:spLocks noGrp="1"/>
          </p:cNvSpPr>
          <p:nvPr>
            <p:ph type="subTitle" idx="1"/>
          </p:nvPr>
        </p:nvSpPr>
        <p:spPr/>
        <p:txBody>
          <a:bodyPr/>
          <a:lstStyle/>
          <a:p>
            <a:pPr marL="0" indent="0">
              <a:buNone/>
            </a:pPr>
            <a:r>
              <a:rPr lang="en-US" dirty="0"/>
              <a:t>The Foundations of NoSQL</a:t>
            </a:r>
          </a:p>
        </p:txBody>
      </p:sp>
      <p:sp>
        <p:nvSpPr>
          <p:cNvPr id="3" name="Title 2">
            <a:extLst>
              <a:ext uri="{FF2B5EF4-FFF2-40B4-BE49-F238E27FC236}">
                <a16:creationId xmlns:a16="http://schemas.microsoft.com/office/drawing/2014/main" id="{BB602624-E350-47C2-891A-D6984EFC0A0A}"/>
              </a:ext>
            </a:extLst>
          </p:cNvPr>
          <p:cNvSpPr>
            <a:spLocks noGrp="1"/>
          </p:cNvSpPr>
          <p:nvPr>
            <p:ph type="ctrTitle"/>
          </p:nvPr>
        </p:nvSpPr>
        <p:spPr/>
        <p:txBody>
          <a:bodyPr/>
          <a:lstStyle/>
          <a:p>
            <a:r>
              <a:rPr lang="en-US" dirty="0"/>
              <a:t>IST769 Unit B</a:t>
            </a:r>
          </a:p>
        </p:txBody>
      </p:sp>
    </p:spTree>
    <p:extLst>
      <p:ext uri="{BB962C8B-B14F-4D97-AF65-F5344CB8AC3E}">
        <p14:creationId xmlns:p14="http://schemas.microsoft.com/office/powerpoint/2010/main" val="135029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8FB"/>
        </a:solidFill>
        <a:effectLst/>
      </p:bgPr>
    </p:bg>
    <p:spTree>
      <p:nvGrpSpPr>
        <p:cNvPr id="1" name=""/>
        <p:cNvGrpSpPr/>
        <p:nvPr/>
      </p:nvGrpSpPr>
      <p:grpSpPr>
        <a:xfrm>
          <a:off x="0" y="0"/>
          <a:ext cx="0" cy="0"/>
          <a:chOff x="0" y="0"/>
          <a:chExt cx="0" cy="0"/>
        </a:xfrm>
      </p:grpSpPr>
      <p:pic>
        <p:nvPicPr>
          <p:cNvPr id="1026" name="Picture 2" descr="an infographic explaining what happens every minute on the internet ">
            <a:extLst>
              <a:ext uri="{FF2B5EF4-FFF2-40B4-BE49-F238E27FC236}">
                <a16:creationId xmlns:a16="http://schemas.microsoft.com/office/drawing/2014/main" id="{529312B2-622A-4712-905A-B051A26B1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219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4819C-1899-400D-83E0-B91CF32901C0}"/>
              </a:ext>
            </a:extLst>
          </p:cNvPr>
          <p:cNvSpPr>
            <a:spLocks noGrp="1"/>
          </p:cNvSpPr>
          <p:nvPr>
            <p:ph type="title"/>
          </p:nvPr>
        </p:nvSpPr>
        <p:spPr>
          <a:xfrm>
            <a:off x="130114" y="365125"/>
            <a:ext cx="3008193" cy="5903287"/>
          </a:xfrm>
        </p:spPr>
        <p:txBody>
          <a:bodyPr>
            <a:normAutofit/>
          </a:bodyPr>
          <a:lstStyle/>
          <a:p>
            <a:r>
              <a:rPr lang="en-US" dirty="0"/>
              <a:t>How many devices are connected to the Internet?</a:t>
            </a:r>
          </a:p>
        </p:txBody>
      </p:sp>
      <p:grpSp>
        <p:nvGrpSpPr>
          <p:cNvPr id="3" name="Group 2">
            <a:extLst>
              <a:ext uri="{FF2B5EF4-FFF2-40B4-BE49-F238E27FC236}">
                <a16:creationId xmlns:a16="http://schemas.microsoft.com/office/drawing/2014/main" id="{DEB2C5BB-EC2F-4AF9-B1D8-4E019050207B}"/>
              </a:ext>
            </a:extLst>
          </p:cNvPr>
          <p:cNvGrpSpPr/>
          <p:nvPr/>
        </p:nvGrpSpPr>
        <p:grpSpPr>
          <a:xfrm>
            <a:off x="2658910" y="589588"/>
            <a:ext cx="9075891" cy="5763872"/>
            <a:chOff x="1095469" y="2081028"/>
            <a:chExt cx="6811119" cy="4261921"/>
          </a:xfrm>
        </p:grpSpPr>
        <p:grpSp>
          <p:nvGrpSpPr>
            <p:cNvPr id="4" name="Group 3">
              <a:extLst>
                <a:ext uri="{FF2B5EF4-FFF2-40B4-BE49-F238E27FC236}">
                  <a16:creationId xmlns:a16="http://schemas.microsoft.com/office/drawing/2014/main" id="{55B9A628-034D-47E2-8251-F9742FD82B44}"/>
                </a:ext>
              </a:extLst>
            </p:cNvPr>
            <p:cNvGrpSpPr/>
            <p:nvPr/>
          </p:nvGrpSpPr>
          <p:grpSpPr>
            <a:xfrm>
              <a:off x="1095469" y="2081028"/>
              <a:ext cx="6811119" cy="4261921"/>
              <a:chOff x="1095469" y="2081028"/>
              <a:chExt cx="6811119" cy="4261921"/>
            </a:xfrm>
          </p:grpSpPr>
          <p:sp>
            <p:nvSpPr>
              <p:cNvPr id="17" name="TextBox 16">
                <a:extLst>
                  <a:ext uri="{FF2B5EF4-FFF2-40B4-BE49-F238E27FC236}">
                    <a16:creationId xmlns:a16="http://schemas.microsoft.com/office/drawing/2014/main" id="{E18811AA-2837-48C7-A424-376B68C1B084}"/>
                  </a:ext>
                </a:extLst>
              </p:cNvPr>
              <p:cNvSpPr txBox="1"/>
              <p:nvPr/>
            </p:nvSpPr>
            <p:spPr>
              <a:xfrm>
                <a:off x="4218848" y="3623386"/>
                <a:ext cx="867617" cy="508595"/>
              </a:xfrm>
              <a:prstGeom prst="rect">
                <a:avLst/>
              </a:prstGeom>
              <a:noFill/>
              <a:ln>
                <a:noFill/>
              </a:ln>
            </p:spPr>
            <p:txBody>
              <a:bodyPr wrap="square" rtlCol="0">
                <a:noAutofit/>
              </a:bodyPr>
              <a:lstStyle/>
              <a:p>
                <a:pPr>
                  <a:spcBef>
                    <a:spcPts val="600"/>
                  </a:spcBef>
                </a:pPr>
                <a:r>
                  <a:rPr lang="en-US" sz="1000" b="1" dirty="0">
                    <a:solidFill>
                      <a:schemeClr val="tx1">
                        <a:lumMod val="65000"/>
                        <a:lumOff val="35000"/>
                      </a:schemeClr>
                    </a:solidFill>
                    <a:latin typeface="Sherman Sans Book"/>
                  </a:rPr>
                  <a:t>2015</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18.2B</a:t>
                </a:r>
                <a:endParaRPr lang="en-US" sz="1000" b="1" dirty="0">
                  <a:solidFill>
                    <a:schemeClr val="tx1">
                      <a:lumMod val="65000"/>
                      <a:lumOff val="35000"/>
                    </a:schemeClr>
                  </a:solidFill>
                  <a:latin typeface="Sherman Sans Book"/>
                </a:endParaRPr>
              </a:p>
            </p:txBody>
          </p:sp>
          <p:sp>
            <p:nvSpPr>
              <p:cNvPr id="18" name="TextBox 17">
                <a:extLst>
                  <a:ext uri="{FF2B5EF4-FFF2-40B4-BE49-F238E27FC236}">
                    <a16:creationId xmlns:a16="http://schemas.microsoft.com/office/drawing/2014/main" id="{431F18BF-8F5D-48F1-AA2B-6F5C711D06E0}"/>
                  </a:ext>
                </a:extLst>
              </p:cNvPr>
              <p:cNvSpPr txBox="1"/>
              <p:nvPr/>
            </p:nvSpPr>
            <p:spPr>
              <a:xfrm>
                <a:off x="3132807" y="4343980"/>
                <a:ext cx="1070207" cy="815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2009</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IoT</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Inception</a:t>
                </a:r>
              </a:p>
            </p:txBody>
          </p:sp>
          <p:cxnSp>
            <p:nvCxnSpPr>
              <p:cNvPr id="19" name="Straight Connector 18">
                <a:extLst>
                  <a:ext uri="{FF2B5EF4-FFF2-40B4-BE49-F238E27FC236}">
                    <a16:creationId xmlns:a16="http://schemas.microsoft.com/office/drawing/2014/main" id="{EFE1B9A9-2DE6-43A3-BB4B-95252DD2DA62}"/>
                  </a:ext>
                </a:extLst>
              </p:cNvPr>
              <p:cNvCxnSpPr/>
              <p:nvPr/>
            </p:nvCxnSpPr>
            <p:spPr>
              <a:xfrm>
                <a:off x="1526458" y="2684207"/>
                <a:ext cx="0" cy="33847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EF8A5D8-9453-4348-AFE7-70884AAB1E4D}"/>
                  </a:ext>
                </a:extLst>
              </p:cNvPr>
              <p:cNvCxnSpPr/>
              <p:nvPr/>
            </p:nvCxnSpPr>
            <p:spPr>
              <a:xfrm>
                <a:off x="1526458" y="6068961"/>
                <a:ext cx="62164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11B5806-888E-44B9-A6A2-988A4FD62A4C}"/>
                  </a:ext>
                </a:extLst>
              </p:cNvPr>
              <p:cNvSpPr txBox="1"/>
              <p:nvPr/>
            </p:nvSpPr>
            <p:spPr>
              <a:xfrm>
                <a:off x="1219011" y="2361561"/>
                <a:ext cx="1524189" cy="293902"/>
              </a:xfrm>
              <a:prstGeom prst="rect">
                <a:avLst/>
              </a:prstGeom>
              <a:noFill/>
            </p:spPr>
            <p:txBody>
              <a:bodyPr wrap="square" rtlCol="0">
                <a:noAutofit/>
              </a:bodyPr>
              <a:lstStyle/>
              <a:p>
                <a:pPr>
                  <a:spcBef>
                    <a:spcPts val="600"/>
                  </a:spcBef>
                </a:pPr>
                <a:r>
                  <a:rPr lang="en-US" sz="1400" b="1" dirty="0">
                    <a:solidFill>
                      <a:schemeClr val="tx1">
                        <a:lumMod val="65000"/>
                        <a:lumOff val="35000"/>
                      </a:schemeClr>
                    </a:solidFill>
                    <a:latin typeface="Sherman Sans Book"/>
                  </a:rPr>
                  <a:t>Billions of Devices</a:t>
                </a:r>
              </a:p>
            </p:txBody>
          </p:sp>
          <p:sp>
            <p:nvSpPr>
              <p:cNvPr id="22" name="TextBox 21">
                <a:extLst>
                  <a:ext uri="{FF2B5EF4-FFF2-40B4-BE49-F238E27FC236}">
                    <a16:creationId xmlns:a16="http://schemas.microsoft.com/office/drawing/2014/main" id="{2665C399-6551-441D-9911-E484FC260ADF}"/>
                  </a:ext>
                </a:extLst>
              </p:cNvPr>
              <p:cNvSpPr txBox="1"/>
              <p:nvPr/>
            </p:nvSpPr>
            <p:spPr>
              <a:xfrm>
                <a:off x="1095469" y="2613604"/>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50</a:t>
                </a:r>
              </a:p>
            </p:txBody>
          </p:sp>
          <p:sp>
            <p:nvSpPr>
              <p:cNvPr id="23" name="TextBox 22">
                <a:extLst>
                  <a:ext uri="{FF2B5EF4-FFF2-40B4-BE49-F238E27FC236}">
                    <a16:creationId xmlns:a16="http://schemas.microsoft.com/office/drawing/2014/main" id="{F12847A9-373E-4978-BA2B-9CACDB15A45E}"/>
                  </a:ext>
                </a:extLst>
              </p:cNvPr>
              <p:cNvSpPr txBox="1"/>
              <p:nvPr/>
            </p:nvSpPr>
            <p:spPr>
              <a:xfrm>
                <a:off x="1095469" y="3272296"/>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40</a:t>
                </a:r>
              </a:p>
            </p:txBody>
          </p:sp>
          <p:sp>
            <p:nvSpPr>
              <p:cNvPr id="24" name="TextBox 23">
                <a:extLst>
                  <a:ext uri="{FF2B5EF4-FFF2-40B4-BE49-F238E27FC236}">
                    <a16:creationId xmlns:a16="http://schemas.microsoft.com/office/drawing/2014/main" id="{2FF1CEA0-67A0-47ED-932D-8D5950C9EFCD}"/>
                  </a:ext>
                </a:extLst>
              </p:cNvPr>
              <p:cNvSpPr txBox="1"/>
              <p:nvPr/>
            </p:nvSpPr>
            <p:spPr>
              <a:xfrm>
                <a:off x="1095469" y="3930988"/>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30</a:t>
                </a:r>
              </a:p>
            </p:txBody>
          </p:sp>
          <p:sp>
            <p:nvSpPr>
              <p:cNvPr id="25" name="TextBox 24">
                <a:extLst>
                  <a:ext uri="{FF2B5EF4-FFF2-40B4-BE49-F238E27FC236}">
                    <a16:creationId xmlns:a16="http://schemas.microsoft.com/office/drawing/2014/main" id="{3BA425D6-9A6A-4B27-81E1-1A93C34A0CA5}"/>
                  </a:ext>
                </a:extLst>
              </p:cNvPr>
              <p:cNvSpPr txBox="1"/>
              <p:nvPr/>
            </p:nvSpPr>
            <p:spPr>
              <a:xfrm>
                <a:off x="1095469" y="4589680"/>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20</a:t>
                </a:r>
              </a:p>
            </p:txBody>
          </p:sp>
          <p:sp>
            <p:nvSpPr>
              <p:cNvPr id="26" name="TextBox 25">
                <a:extLst>
                  <a:ext uri="{FF2B5EF4-FFF2-40B4-BE49-F238E27FC236}">
                    <a16:creationId xmlns:a16="http://schemas.microsoft.com/office/drawing/2014/main" id="{1C25E299-6A04-4DE1-84B0-B49239DB2A0D}"/>
                  </a:ext>
                </a:extLst>
              </p:cNvPr>
              <p:cNvSpPr txBox="1"/>
              <p:nvPr/>
            </p:nvSpPr>
            <p:spPr>
              <a:xfrm>
                <a:off x="1095469" y="5248372"/>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10</a:t>
                </a:r>
              </a:p>
            </p:txBody>
          </p:sp>
          <p:sp>
            <p:nvSpPr>
              <p:cNvPr id="27" name="TextBox 26">
                <a:extLst>
                  <a:ext uri="{FF2B5EF4-FFF2-40B4-BE49-F238E27FC236}">
                    <a16:creationId xmlns:a16="http://schemas.microsoft.com/office/drawing/2014/main" id="{9C61F051-1216-4B5B-98C0-459FDBF09736}"/>
                  </a:ext>
                </a:extLst>
              </p:cNvPr>
              <p:cNvSpPr txBox="1"/>
              <p:nvPr/>
            </p:nvSpPr>
            <p:spPr>
              <a:xfrm>
                <a:off x="1095469" y="5907066"/>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0</a:t>
                </a:r>
              </a:p>
            </p:txBody>
          </p:sp>
          <p:sp>
            <p:nvSpPr>
              <p:cNvPr id="28" name="TextBox 27">
                <a:extLst>
                  <a:ext uri="{FF2B5EF4-FFF2-40B4-BE49-F238E27FC236}">
                    <a16:creationId xmlns:a16="http://schemas.microsoft.com/office/drawing/2014/main" id="{CD26A4B1-0150-4916-A0EB-1A6E966D0F05}"/>
                  </a:ext>
                </a:extLst>
              </p:cNvPr>
              <p:cNvSpPr txBox="1"/>
              <p:nvPr/>
            </p:nvSpPr>
            <p:spPr>
              <a:xfrm>
                <a:off x="136386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1988</a:t>
                </a:r>
              </a:p>
            </p:txBody>
          </p:sp>
          <p:sp>
            <p:nvSpPr>
              <p:cNvPr id="29" name="TextBox 28">
                <a:extLst>
                  <a:ext uri="{FF2B5EF4-FFF2-40B4-BE49-F238E27FC236}">
                    <a16:creationId xmlns:a16="http://schemas.microsoft.com/office/drawing/2014/main" id="{26013D14-31C9-496B-8852-807CD7768D9B}"/>
                  </a:ext>
                </a:extLst>
              </p:cNvPr>
              <p:cNvSpPr txBox="1"/>
              <p:nvPr/>
            </p:nvSpPr>
            <p:spPr>
              <a:xfrm>
                <a:off x="211453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1992</a:t>
                </a:r>
              </a:p>
            </p:txBody>
          </p:sp>
          <p:sp>
            <p:nvSpPr>
              <p:cNvPr id="30" name="TextBox 29">
                <a:extLst>
                  <a:ext uri="{FF2B5EF4-FFF2-40B4-BE49-F238E27FC236}">
                    <a16:creationId xmlns:a16="http://schemas.microsoft.com/office/drawing/2014/main" id="{CE0CAB1A-B708-4331-8DB9-C703C397DB75}"/>
                  </a:ext>
                </a:extLst>
              </p:cNvPr>
              <p:cNvSpPr txBox="1"/>
              <p:nvPr/>
            </p:nvSpPr>
            <p:spPr>
              <a:xfrm>
                <a:off x="286520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1996</a:t>
                </a:r>
              </a:p>
            </p:txBody>
          </p:sp>
          <p:sp>
            <p:nvSpPr>
              <p:cNvPr id="31" name="TextBox 30">
                <a:extLst>
                  <a:ext uri="{FF2B5EF4-FFF2-40B4-BE49-F238E27FC236}">
                    <a16:creationId xmlns:a16="http://schemas.microsoft.com/office/drawing/2014/main" id="{C3F65F77-3351-475A-9392-F4A151CFB2CE}"/>
                  </a:ext>
                </a:extLst>
              </p:cNvPr>
              <p:cNvSpPr txBox="1"/>
              <p:nvPr/>
            </p:nvSpPr>
            <p:spPr>
              <a:xfrm>
                <a:off x="361587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2000</a:t>
                </a:r>
              </a:p>
            </p:txBody>
          </p:sp>
          <p:sp>
            <p:nvSpPr>
              <p:cNvPr id="32" name="TextBox 31">
                <a:extLst>
                  <a:ext uri="{FF2B5EF4-FFF2-40B4-BE49-F238E27FC236}">
                    <a16:creationId xmlns:a16="http://schemas.microsoft.com/office/drawing/2014/main" id="{A87EA3EE-EC77-46AF-9A72-7CA7E64C773D}"/>
                  </a:ext>
                </a:extLst>
              </p:cNvPr>
              <p:cNvSpPr txBox="1"/>
              <p:nvPr/>
            </p:nvSpPr>
            <p:spPr>
              <a:xfrm>
                <a:off x="436654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2004</a:t>
                </a:r>
              </a:p>
            </p:txBody>
          </p:sp>
          <p:sp>
            <p:nvSpPr>
              <p:cNvPr id="33" name="TextBox 32">
                <a:extLst>
                  <a:ext uri="{FF2B5EF4-FFF2-40B4-BE49-F238E27FC236}">
                    <a16:creationId xmlns:a16="http://schemas.microsoft.com/office/drawing/2014/main" id="{02EA56E4-4530-4C29-A17D-C44DFC820F64}"/>
                  </a:ext>
                </a:extLst>
              </p:cNvPr>
              <p:cNvSpPr txBox="1"/>
              <p:nvPr/>
            </p:nvSpPr>
            <p:spPr>
              <a:xfrm>
                <a:off x="511721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2008</a:t>
                </a:r>
              </a:p>
            </p:txBody>
          </p:sp>
          <p:sp>
            <p:nvSpPr>
              <p:cNvPr id="34" name="TextBox 33">
                <a:extLst>
                  <a:ext uri="{FF2B5EF4-FFF2-40B4-BE49-F238E27FC236}">
                    <a16:creationId xmlns:a16="http://schemas.microsoft.com/office/drawing/2014/main" id="{2A9F999D-BA98-4F49-8A79-96A85E5C5E95}"/>
                  </a:ext>
                </a:extLst>
              </p:cNvPr>
              <p:cNvSpPr txBox="1"/>
              <p:nvPr/>
            </p:nvSpPr>
            <p:spPr>
              <a:xfrm>
                <a:off x="586788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2012</a:t>
                </a:r>
              </a:p>
            </p:txBody>
          </p:sp>
          <p:sp>
            <p:nvSpPr>
              <p:cNvPr id="35" name="TextBox 34">
                <a:extLst>
                  <a:ext uri="{FF2B5EF4-FFF2-40B4-BE49-F238E27FC236}">
                    <a16:creationId xmlns:a16="http://schemas.microsoft.com/office/drawing/2014/main" id="{07B37BE2-243E-4D81-BED9-DB084ED4B73D}"/>
                  </a:ext>
                </a:extLst>
              </p:cNvPr>
              <p:cNvSpPr txBox="1"/>
              <p:nvPr/>
            </p:nvSpPr>
            <p:spPr>
              <a:xfrm>
                <a:off x="661855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2016</a:t>
                </a:r>
              </a:p>
            </p:txBody>
          </p:sp>
          <p:sp>
            <p:nvSpPr>
              <p:cNvPr id="36" name="TextBox 35">
                <a:extLst>
                  <a:ext uri="{FF2B5EF4-FFF2-40B4-BE49-F238E27FC236}">
                    <a16:creationId xmlns:a16="http://schemas.microsoft.com/office/drawing/2014/main" id="{AB7601A9-2F69-40D3-A1B4-0FBCEFB89FD3}"/>
                  </a:ext>
                </a:extLst>
              </p:cNvPr>
              <p:cNvSpPr txBox="1"/>
              <p:nvPr/>
            </p:nvSpPr>
            <p:spPr>
              <a:xfrm>
                <a:off x="736922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2020</a:t>
                </a:r>
              </a:p>
            </p:txBody>
          </p:sp>
          <p:grpSp>
            <p:nvGrpSpPr>
              <p:cNvPr id="37" name="Group 36">
                <a:extLst>
                  <a:ext uri="{FF2B5EF4-FFF2-40B4-BE49-F238E27FC236}">
                    <a16:creationId xmlns:a16="http://schemas.microsoft.com/office/drawing/2014/main" id="{841FC0DF-A553-4071-AE63-A78BF728DDA0}"/>
                  </a:ext>
                </a:extLst>
              </p:cNvPr>
              <p:cNvGrpSpPr/>
              <p:nvPr/>
            </p:nvGrpSpPr>
            <p:grpSpPr>
              <a:xfrm>
                <a:off x="2383217" y="2552700"/>
                <a:ext cx="5393946" cy="3516261"/>
                <a:chOff x="2383217" y="2552700"/>
                <a:chExt cx="5393946" cy="3516261"/>
              </a:xfrm>
            </p:grpSpPr>
            <p:cxnSp>
              <p:nvCxnSpPr>
                <p:cNvPr id="98" name="Straight Connector 97">
                  <a:extLst>
                    <a:ext uri="{FF2B5EF4-FFF2-40B4-BE49-F238E27FC236}">
                      <a16:creationId xmlns:a16="http://schemas.microsoft.com/office/drawing/2014/main" id="{CD7EDB24-D16B-4F53-8C11-C4FA4C1C24D4}"/>
                    </a:ext>
                  </a:extLst>
                </p:cNvPr>
                <p:cNvCxnSpPr/>
                <p:nvPr/>
              </p:nvCxnSpPr>
              <p:spPr>
                <a:xfrm flipH="1">
                  <a:off x="2383217" y="5981700"/>
                  <a:ext cx="2212596" cy="87261"/>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F178E51-2BF2-4AA8-99CB-2BCBB76751C2}"/>
                    </a:ext>
                  </a:extLst>
                </p:cNvPr>
                <p:cNvCxnSpPr/>
                <p:nvPr/>
              </p:nvCxnSpPr>
              <p:spPr>
                <a:xfrm flipH="1">
                  <a:off x="4591050" y="5757863"/>
                  <a:ext cx="997745" cy="226218"/>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5A7BAE-58CA-4E44-B15F-B713AFB42F13}"/>
                    </a:ext>
                  </a:extLst>
                </p:cNvPr>
                <p:cNvCxnSpPr/>
                <p:nvPr/>
              </p:nvCxnSpPr>
              <p:spPr>
                <a:xfrm flipH="1">
                  <a:off x="5581650" y="5414963"/>
                  <a:ext cx="666750" cy="342900"/>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433B843-D475-4C98-A7FA-CFFAC735EEBE}"/>
                    </a:ext>
                  </a:extLst>
                </p:cNvPr>
                <p:cNvCxnSpPr/>
                <p:nvPr/>
              </p:nvCxnSpPr>
              <p:spPr>
                <a:xfrm flipV="1">
                  <a:off x="6246019" y="5231606"/>
                  <a:ext cx="130969" cy="185738"/>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A8310FB-3372-44E7-8FB2-ACB0D79FD5D9}"/>
                    </a:ext>
                  </a:extLst>
                </p:cNvPr>
                <p:cNvCxnSpPr/>
                <p:nvPr/>
              </p:nvCxnSpPr>
              <p:spPr>
                <a:xfrm flipV="1">
                  <a:off x="6372225" y="4914900"/>
                  <a:ext cx="107156" cy="321469"/>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11544AD-FE45-4294-AAC4-601FE0A1C093}"/>
                    </a:ext>
                  </a:extLst>
                </p:cNvPr>
                <p:cNvCxnSpPr/>
                <p:nvPr/>
              </p:nvCxnSpPr>
              <p:spPr>
                <a:xfrm flipH="1">
                  <a:off x="6479381" y="4624388"/>
                  <a:ext cx="164307" cy="290512"/>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51A4A61-370C-4C96-9B8D-B3CEB49D7C32}"/>
                    </a:ext>
                  </a:extLst>
                </p:cNvPr>
                <p:cNvCxnSpPr/>
                <p:nvPr/>
              </p:nvCxnSpPr>
              <p:spPr>
                <a:xfrm flipV="1">
                  <a:off x="6643688" y="4126707"/>
                  <a:ext cx="316706" cy="500062"/>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8BA57AF-0D4D-4E3B-9250-2BE8D4DC0BAF}"/>
                    </a:ext>
                  </a:extLst>
                </p:cNvPr>
                <p:cNvCxnSpPr/>
                <p:nvPr/>
              </p:nvCxnSpPr>
              <p:spPr>
                <a:xfrm flipV="1">
                  <a:off x="6960394" y="3790950"/>
                  <a:ext cx="159544" cy="338138"/>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7CFB3C-C6CC-4FF8-9EA3-7B889D6B945E}"/>
                    </a:ext>
                  </a:extLst>
                </p:cNvPr>
                <p:cNvCxnSpPr/>
                <p:nvPr/>
              </p:nvCxnSpPr>
              <p:spPr>
                <a:xfrm flipV="1">
                  <a:off x="7117556" y="3300413"/>
                  <a:ext cx="266700" cy="492918"/>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973D998-ED57-4E66-9640-C1A4549AC01B}"/>
                    </a:ext>
                  </a:extLst>
                </p:cNvPr>
                <p:cNvCxnSpPr/>
                <p:nvPr/>
              </p:nvCxnSpPr>
              <p:spPr>
                <a:xfrm flipH="1">
                  <a:off x="7384256" y="2883694"/>
                  <a:ext cx="142875" cy="419100"/>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48024EE-62F0-4F62-BB8A-BA7CDEFB8930}"/>
                    </a:ext>
                  </a:extLst>
                </p:cNvPr>
                <p:cNvCxnSpPr/>
                <p:nvPr/>
              </p:nvCxnSpPr>
              <p:spPr>
                <a:xfrm flipH="1">
                  <a:off x="7524750" y="2552700"/>
                  <a:ext cx="252413" cy="335756"/>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65F6990D-E08E-4C59-862D-E4D0DCB38E05}"/>
                  </a:ext>
                </a:extLst>
              </p:cNvPr>
              <p:cNvCxnSpPr/>
              <p:nvPr/>
            </p:nvCxnSpPr>
            <p:spPr>
              <a:xfrm>
                <a:off x="3881145" y="4305868"/>
                <a:ext cx="0" cy="167186"/>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2D29C72-C1E7-403E-B0ED-2A6C1DAAE2AD}"/>
                  </a:ext>
                </a:extLst>
              </p:cNvPr>
              <p:cNvCxnSpPr/>
              <p:nvPr/>
            </p:nvCxnSpPr>
            <p:spPr>
              <a:xfrm flipV="1">
                <a:off x="5411400" y="3935675"/>
                <a:ext cx="1915753" cy="1"/>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EB1A8B3-0C73-4083-ACD0-D6C807D30655}"/>
                  </a:ext>
                </a:extLst>
              </p:cNvPr>
              <p:cNvCxnSpPr/>
              <p:nvPr/>
            </p:nvCxnSpPr>
            <p:spPr>
              <a:xfrm>
                <a:off x="7328325" y="3940792"/>
                <a:ext cx="0" cy="675563"/>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ACBF2CE-6A27-4703-8F20-F1804D0AFA91}"/>
                  </a:ext>
                </a:extLst>
              </p:cNvPr>
              <p:cNvSpPr/>
              <p:nvPr/>
            </p:nvSpPr>
            <p:spPr>
              <a:xfrm flipV="1">
                <a:off x="6443668" y="4884672"/>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42" name="Straight Connector 41">
                <a:extLst>
                  <a:ext uri="{FF2B5EF4-FFF2-40B4-BE49-F238E27FC236}">
                    <a16:creationId xmlns:a16="http://schemas.microsoft.com/office/drawing/2014/main" id="{172836AF-B803-4650-9259-B8D88CF4BEAD}"/>
                  </a:ext>
                </a:extLst>
              </p:cNvPr>
              <p:cNvCxnSpPr/>
              <p:nvPr/>
            </p:nvCxnSpPr>
            <p:spPr>
              <a:xfrm>
                <a:off x="4246786" y="3674660"/>
                <a:ext cx="0" cy="44014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1217A35-638E-47CB-86AD-978C27FB15FC}"/>
                  </a:ext>
                </a:extLst>
              </p:cNvPr>
              <p:cNvCxnSpPr/>
              <p:nvPr/>
            </p:nvCxnSpPr>
            <p:spPr>
              <a:xfrm>
                <a:off x="4241668" y="4122264"/>
                <a:ext cx="2732338"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BCBA80FE-AE8D-42DB-9C14-013E67FD2161}"/>
                  </a:ext>
                </a:extLst>
              </p:cNvPr>
              <p:cNvSpPr/>
              <p:nvPr/>
            </p:nvSpPr>
            <p:spPr>
              <a:xfrm flipV="1">
                <a:off x="6924770" y="4089403"/>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45" name="Straight Connector 44">
                <a:extLst>
                  <a:ext uri="{FF2B5EF4-FFF2-40B4-BE49-F238E27FC236}">
                    <a16:creationId xmlns:a16="http://schemas.microsoft.com/office/drawing/2014/main" id="{5D39EA69-FCD0-4661-B183-59160AB6BDF5}"/>
                  </a:ext>
                </a:extLst>
              </p:cNvPr>
              <p:cNvCxnSpPr/>
              <p:nvPr/>
            </p:nvCxnSpPr>
            <p:spPr>
              <a:xfrm>
                <a:off x="6646460" y="4608231"/>
                <a:ext cx="685800" cy="1"/>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BBE0EDE3-A07B-4F69-9F1D-47C4ED39398D}"/>
                  </a:ext>
                </a:extLst>
              </p:cNvPr>
              <p:cNvSpPr/>
              <p:nvPr/>
            </p:nvSpPr>
            <p:spPr>
              <a:xfrm flipV="1">
                <a:off x="6608929" y="4577215"/>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47" name="Straight Connector 46">
                <a:extLst>
                  <a:ext uri="{FF2B5EF4-FFF2-40B4-BE49-F238E27FC236}">
                    <a16:creationId xmlns:a16="http://schemas.microsoft.com/office/drawing/2014/main" id="{56AA6977-E8D2-43F8-8D2A-6DFA3754BEC9}"/>
                  </a:ext>
                </a:extLst>
              </p:cNvPr>
              <p:cNvCxnSpPr/>
              <p:nvPr/>
            </p:nvCxnSpPr>
            <p:spPr>
              <a:xfrm>
                <a:off x="3902149" y="4478530"/>
                <a:ext cx="2587362"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5ADFCDD-03E8-4C00-A8BF-40DB8BCD5BE3}"/>
                  </a:ext>
                </a:extLst>
              </p:cNvPr>
              <p:cNvCxnSpPr/>
              <p:nvPr/>
            </p:nvCxnSpPr>
            <p:spPr>
              <a:xfrm>
                <a:off x="6478752" y="4483648"/>
                <a:ext cx="0" cy="43637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3C1C165-5389-4BF5-A1C1-B0EE6829867E}"/>
                  </a:ext>
                </a:extLst>
              </p:cNvPr>
              <p:cNvCxnSpPr/>
              <p:nvPr/>
            </p:nvCxnSpPr>
            <p:spPr>
              <a:xfrm>
                <a:off x="6373505" y="5239440"/>
                <a:ext cx="300250" cy="0"/>
              </a:xfrm>
              <a:prstGeom prst="line">
                <a:avLst/>
              </a:prstGeom>
              <a:ln w="12700">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CD88ED94-39F4-408F-8B08-218647CC9AE9}"/>
                  </a:ext>
                </a:extLst>
              </p:cNvPr>
              <p:cNvSpPr/>
              <p:nvPr/>
            </p:nvSpPr>
            <p:spPr>
              <a:xfrm flipV="1">
                <a:off x="6335974" y="5208424"/>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51" name="Straight Connector 50">
                <a:extLst>
                  <a:ext uri="{FF2B5EF4-FFF2-40B4-BE49-F238E27FC236}">
                    <a16:creationId xmlns:a16="http://schemas.microsoft.com/office/drawing/2014/main" id="{010963C9-FD59-458E-A8C7-0611A5D6CAC5}"/>
                  </a:ext>
                </a:extLst>
              </p:cNvPr>
              <p:cNvCxnSpPr/>
              <p:nvPr/>
            </p:nvCxnSpPr>
            <p:spPr>
              <a:xfrm flipH="1">
                <a:off x="5281684" y="5410037"/>
                <a:ext cx="968991"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E1FD5BD9-41A6-491F-A64D-F7439E5B8D21}"/>
                  </a:ext>
                </a:extLst>
              </p:cNvPr>
              <p:cNvSpPr/>
              <p:nvPr/>
            </p:nvSpPr>
            <p:spPr>
              <a:xfrm flipV="1">
                <a:off x="6213144" y="5379021"/>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53" name="Straight Connector 52">
                <a:extLst>
                  <a:ext uri="{FF2B5EF4-FFF2-40B4-BE49-F238E27FC236}">
                    <a16:creationId xmlns:a16="http://schemas.microsoft.com/office/drawing/2014/main" id="{4DBA441A-1C5C-45DE-AF55-2F9A96F29402}"/>
                  </a:ext>
                </a:extLst>
              </p:cNvPr>
              <p:cNvCxnSpPr/>
              <p:nvPr/>
            </p:nvCxnSpPr>
            <p:spPr>
              <a:xfrm>
                <a:off x="5291396" y="5155442"/>
                <a:ext cx="0" cy="262719"/>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B41DF111-1F1D-4D56-93E4-982EFD3A65D9}"/>
                  </a:ext>
                </a:extLst>
              </p:cNvPr>
              <p:cNvSpPr/>
              <p:nvPr/>
            </p:nvSpPr>
            <p:spPr>
              <a:xfrm flipV="1">
                <a:off x="5553711" y="5726762"/>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55" name="Straight Connector 54">
                <a:extLst>
                  <a:ext uri="{FF2B5EF4-FFF2-40B4-BE49-F238E27FC236}">
                    <a16:creationId xmlns:a16="http://schemas.microsoft.com/office/drawing/2014/main" id="{2B128629-6EB2-47CA-9365-B942B19984FA}"/>
                  </a:ext>
                </a:extLst>
              </p:cNvPr>
              <p:cNvCxnSpPr/>
              <p:nvPr/>
            </p:nvCxnSpPr>
            <p:spPr>
              <a:xfrm>
                <a:off x="4851779" y="5470745"/>
                <a:ext cx="747215"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8536082-D3FA-4267-945B-8C1EC030A760}"/>
                  </a:ext>
                </a:extLst>
              </p:cNvPr>
              <p:cNvCxnSpPr/>
              <p:nvPr/>
            </p:nvCxnSpPr>
            <p:spPr>
              <a:xfrm>
                <a:off x="5588795" y="5476164"/>
                <a:ext cx="0" cy="285944"/>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A35684A-933B-4F98-9631-01AD55B2F32E}"/>
                  </a:ext>
                </a:extLst>
              </p:cNvPr>
              <p:cNvCxnSpPr/>
              <p:nvPr/>
            </p:nvCxnSpPr>
            <p:spPr>
              <a:xfrm>
                <a:off x="4858603" y="4879075"/>
                <a:ext cx="0" cy="593826"/>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79C9984-5383-4106-9411-75A2CCF7A98E}"/>
                  </a:ext>
                </a:extLst>
              </p:cNvPr>
              <p:cNvCxnSpPr/>
              <p:nvPr/>
            </p:nvCxnSpPr>
            <p:spPr>
              <a:xfrm>
                <a:off x="4718713" y="4887303"/>
                <a:ext cx="146714"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F26F0BE7-468C-45DD-B6EC-F234AAC16C64}"/>
                  </a:ext>
                </a:extLst>
              </p:cNvPr>
              <p:cNvSpPr/>
              <p:nvPr/>
            </p:nvSpPr>
            <p:spPr>
              <a:xfrm flipV="1">
                <a:off x="4560847" y="5941475"/>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60" name="Straight Connector 59">
                <a:extLst>
                  <a:ext uri="{FF2B5EF4-FFF2-40B4-BE49-F238E27FC236}">
                    <a16:creationId xmlns:a16="http://schemas.microsoft.com/office/drawing/2014/main" id="{EE0A8A75-7158-44F4-8F79-5F2579677DAA}"/>
                  </a:ext>
                </a:extLst>
              </p:cNvPr>
              <p:cNvCxnSpPr/>
              <p:nvPr/>
            </p:nvCxnSpPr>
            <p:spPr>
              <a:xfrm>
                <a:off x="3766792" y="5395443"/>
                <a:ext cx="831789"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AC910E8-0D2F-4921-9DD8-B001FCA3637C}"/>
                  </a:ext>
                </a:extLst>
              </p:cNvPr>
              <p:cNvCxnSpPr/>
              <p:nvPr/>
            </p:nvCxnSpPr>
            <p:spPr>
              <a:xfrm>
                <a:off x="4595931" y="5401340"/>
                <a:ext cx="0" cy="575481"/>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71E54B-9A46-4360-A26E-61F8FCFFD7DC}"/>
                  </a:ext>
                </a:extLst>
              </p:cNvPr>
              <p:cNvCxnSpPr/>
              <p:nvPr/>
            </p:nvCxnSpPr>
            <p:spPr>
              <a:xfrm>
                <a:off x="5579175" y="3441560"/>
                <a:ext cx="0" cy="352161"/>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355BA60-7AF3-44BE-8E56-09EFFB2E9F55}"/>
                  </a:ext>
                </a:extLst>
              </p:cNvPr>
              <p:cNvCxnSpPr/>
              <p:nvPr/>
            </p:nvCxnSpPr>
            <p:spPr>
              <a:xfrm>
                <a:off x="5571811" y="3785192"/>
                <a:ext cx="1558926"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A54F0CA3-7017-44ED-B9F4-BA6D5069E5AE}"/>
                  </a:ext>
                </a:extLst>
              </p:cNvPr>
              <p:cNvSpPr/>
              <p:nvPr/>
            </p:nvSpPr>
            <p:spPr>
              <a:xfrm flipV="1">
                <a:off x="7081501" y="3752331"/>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65" name="Straight Connector 64">
                <a:extLst>
                  <a:ext uri="{FF2B5EF4-FFF2-40B4-BE49-F238E27FC236}">
                    <a16:creationId xmlns:a16="http://schemas.microsoft.com/office/drawing/2014/main" id="{9FDF9F32-8558-4AA9-A5D9-ED5816998A77}"/>
                  </a:ext>
                </a:extLst>
              </p:cNvPr>
              <p:cNvCxnSpPr/>
              <p:nvPr/>
            </p:nvCxnSpPr>
            <p:spPr>
              <a:xfrm>
                <a:off x="6794205" y="2882875"/>
                <a:ext cx="751658"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3357A1AF-EA1D-439E-AC8F-FA32E0467580}"/>
                  </a:ext>
                </a:extLst>
              </p:cNvPr>
              <p:cNvSpPr/>
              <p:nvPr/>
            </p:nvSpPr>
            <p:spPr>
              <a:xfrm flipV="1">
                <a:off x="7496627" y="2850014"/>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67" name="Straight Connector 66">
                <a:extLst>
                  <a:ext uri="{FF2B5EF4-FFF2-40B4-BE49-F238E27FC236}">
                    <a16:creationId xmlns:a16="http://schemas.microsoft.com/office/drawing/2014/main" id="{38D475E8-F97F-425C-BC25-B40EF724E9BD}"/>
                  </a:ext>
                </a:extLst>
              </p:cNvPr>
              <p:cNvCxnSpPr/>
              <p:nvPr/>
            </p:nvCxnSpPr>
            <p:spPr>
              <a:xfrm>
                <a:off x="7180564" y="3298942"/>
                <a:ext cx="210591"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07397BDC-BDD4-48A4-A244-9DE01F65373A}"/>
                  </a:ext>
                </a:extLst>
              </p:cNvPr>
              <p:cNvSpPr/>
              <p:nvPr/>
            </p:nvSpPr>
            <p:spPr>
              <a:xfrm flipV="1">
                <a:off x="7341919" y="3266081"/>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69" name="Straight Connector 68">
                <a:extLst>
                  <a:ext uri="{FF2B5EF4-FFF2-40B4-BE49-F238E27FC236}">
                    <a16:creationId xmlns:a16="http://schemas.microsoft.com/office/drawing/2014/main" id="{948E5305-0497-4EC5-8D5A-93DF510B4190}"/>
                  </a:ext>
                </a:extLst>
              </p:cNvPr>
              <p:cNvCxnSpPr/>
              <p:nvPr/>
            </p:nvCxnSpPr>
            <p:spPr>
              <a:xfrm>
                <a:off x="6757236" y="2726371"/>
                <a:ext cx="0" cy="150699"/>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9E550A6-D632-4CE7-AAB4-DCF656B87212}"/>
                  </a:ext>
                </a:extLst>
              </p:cNvPr>
              <p:cNvCxnSpPr/>
              <p:nvPr/>
            </p:nvCxnSpPr>
            <p:spPr>
              <a:xfrm>
                <a:off x="6563485" y="2725230"/>
                <a:ext cx="204028"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9D076F0-401E-4F89-80AC-9D619C9EA4F6}"/>
                  </a:ext>
                </a:extLst>
              </p:cNvPr>
              <p:cNvCxnSpPr/>
              <p:nvPr/>
            </p:nvCxnSpPr>
            <p:spPr>
              <a:xfrm>
                <a:off x="7774877" y="2406611"/>
                <a:ext cx="0" cy="154133"/>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8C34F6B-1AA9-496E-8EEB-D0ED990F695E}"/>
                  </a:ext>
                </a:extLst>
              </p:cNvPr>
              <p:cNvCxnSpPr/>
              <p:nvPr/>
            </p:nvCxnSpPr>
            <p:spPr>
              <a:xfrm>
                <a:off x="7648443" y="2406469"/>
                <a:ext cx="135863"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4B45E2F2-6509-4F46-B9A7-C07E5824DAD2}"/>
                  </a:ext>
                </a:extLst>
              </p:cNvPr>
              <p:cNvSpPr/>
              <p:nvPr/>
            </p:nvSpPr>
            <p:spPr>
              <a:xfrm flipV="1">
                <a:off x="7743193" y="2518562"/>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74" name="TextBox 73">
                <a:extLst>
                  <a:ext uri="{FF2B5EF4-FFF2-40B4-BE49-F238E27FC236}">
                    <a16:creationId xmlns:a16="http://schemas.microsoft.com/office/drawing/2014/main" id="{68819D14-E97F-454E-A1C3-15B08B9AFC6E}"/>
                  </a:ext>
                </a:extLst>
              </p:cNvPr>
              <p:cNvSpPr txBox="1"/>
              <p:nvPr/>
            </p:nvSpPr>
            <p:spPr>
              <a:xfrm>
                <a:off x="3218901" y="3030871"/>
                <a:ext cx="894118" cy="470977"/>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2016</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22.9B</a:t>
                </a:r>
              </a:p>
            </p:txBody>
          </p:sp>
          <p:sp>
            <p:nvSpPr>
              <p:cNvPr id="75" name="TextBox 74">
                <a:extLst>
                  <a:ext uri="{FF2B5EF4-FFF2-40B4-BE49-F238E27FC236}">
                    <a16:creationId xmlns:a16="http://schemas.microsoft.com/office/drawing/2014/main" id="{B7EA0C8C-DBD1-4BDB-8C7B-3B6EB4AA32DA}"/>
                  </a:ext>
                </a:extLst>
              </p:cNvPr>
              <p:cNvSpPr txBox="1"/>
              <p:nvPr/>
            </p:nvSpPr>
            <p:spPr>
              <a:xfrm>
                <a:off x="2815200" y="3674660"/>
                <a:ext cx="894118" cy="470977"/>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2014</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14.2B</a:t>
                </a:r>
              </a:p>
            </p:txBody>
          </p:sp>
          <p:sp>
            <p:nvSpPr>
              <p:cNvPr id="76" name="TextBox 75">
                <a:extLst>
                  <a:ext uri="{FF2B5EF4-FFF2-40B4-BE49-F238E27FC236}">
                    <a16:creationId xmlns:a16="http://schemas.microsoft.com/office/drawing/2014/main" id="{EAA046C8-1903-474A-99A8-073EBAFBD0B2}"/>
                  </a:ext>
                </a:extLst>
              </p:cNvPr>
              <p:cNvSpPr txBox="1"/>
              <p:nvPr/>
            </p:nvSpPr>
            <p:spPr>
              <a:xfrm>
                <a:off x="2632100" y="5042438"/>
                <a:ext cx="767749"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2003</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0.5B</a:t>
                </a:r>
              </a:p>
            </p:txBody>
          </p:sp>
          <p:sp>
            <p:nvSpPr>
              <p:cNvPr id="77" name="TextBox 76">
                <a:extLst>
                  <a:ext uri="{FF2B5EF4-FFF2-40B4-BE49-F238E27FC236}">
                    <a16:creationId xmlns:a16="http://schemas.microsoft.com/office/drawing/2014/main" id="{8A8E61A7-19E5-4774-A2A7-CC6ED48238D2}"/>
                  </a:ext>
                </a:extLst>
              </p:cNvPr>
              <p:cNvSpPr txBox="1"/>
              <p:nvPr/>
            </p:nvSpPr>
            <p:spPr>
              <a:xfrm>
                <a:off x="1597041" y="4885839"/>
                <a:ext cx="557448"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1992</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1M</a:t>
                </a:r>
              </a:p>
            </p:txBody>
          </p:sp>
          <p:sp>
            <p:nvSpPr>
              <p:cNvPr id="78" name="TextBox 77">
                <a:extLst>
                  <a:ext uri="{FF2B5EF4-FFF2-40B4-BE49-F238E27FC236}">
                    <a16:creationId xmlns:a16="http://schemas.microsoft.com/office/drawing/2014/main" id="{1529A5A5-4954-444C-AA92-022774A0816E}"/>
                  </a:ext>
                </a:extLst>
              </p:cNvPr>
              <p:cNvSpPr txBox="1"/>
              <p:nvPr/>
            </p:nvSpPr>
            <p:spPr>
              <a:xfrm>
                <a:off x="5536721" y="4670832"/>
                <a:ext cx="711506"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2012</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8.7B</a:t>
                </a:r>
                <a:endParaRPr lang="en-US" sz="1000" b="1" dirty="0">
                  <a:solidFill>
                    <a:schemeClr val="tx1">
                      <a:lumMod val="65000"/>
                      <a:lumOff val="35000"/>
                    </a:schemeClr>
                  </a:solidFill>
                  <a:latin typeface="Sherman Sans Book"/>
                </a:endParaRPr>
              </a:p>
            </p:txBody>
          </p:sp>
          <p:sp>
            <p:nvSpPr>
              <p:cNvPr id="79" name="TextBox 78">
                <a:extLst>
                  <a:ext uri="{FF2B5EF4-FFF2-40B4-BE49-F238E27FC236}">
                    <a16:creationId xmlns:a16="http://schemas.microsoft.com/office/drawing/2014/main" id="{25FC54C3-7E69-4447-AA84-AD6C24C48977}"/>
                  </a:ext>
                </a:extLst>
              </p:cNvPr>
              <p:cNvSpPr txBox="1"/>
              <p:nvPr/>
            </p:nvSpPr>
            <p:spPr>
              <a:xfrm>
                <a:off x="4518280" y="2821663"/>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2017</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28.4B</a:t>
                </a:r>
                <a:endParaRPr lang="en-US" sz="1000" b="1" dirty="0">
                  <a:solidFill>
                    <a:schemeClr val="tx1">
                      <a:lumMod val="65000"/>
                      <a:lumOff val="35000"/>
                    </a:schemeClr>
                  </a:solidFill>
                  <a:latin typeface="Sherman Sans Book"/>
                </a:endParaRPr>
              </a:p>
            </p:txBody>
          </p:sp>
          <p:sp>
            <p:nvSpPr>
              <p:cNvPr id="80" name="TextBox 79">
                <a:extLst>
                  <a:ext uri="{FF2B5EF4-FFF2-40B4-BE49-F238E27FC236}">
                    <a16:creationId xmlns:a16="http://schemas.microsoft.com/office/drawing/2014/main" id="{BE279AA5-4C21-48D4-8B94-87174476921B}"/>
                  </a:ext>
                </a:extLst>
              </p:cNvPr>
              <p:cNvSpPr txBox="1"/>
              <p:nvPr/>
            </p:nvSpPr>
            <p:spPr>
              <a:xfrm>
                <a:off x="5257670" y="2402044"/>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2019</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42.1B</a:t>
                </a:r>
                <a:endParaRPr lang="en-US" sz="1000" b="1" dirty="0">
                  <a:solidFill>
                    <a:schemeClr val="tx1">
                      <a:lumMod val="65000"/>
                      <a:lumOff val="35000"/>
                    </a:schemeClr>
                  </a:solidFill>
                  <a:latin typeface="Sherman Sans Book"/>
                </a:endParaRPr>
              </a:p>
            </p:txBody>
          </p:sp>
          <p:sp>
            <p:nvSpPr>
              <p:cNvPr id="81" name="TextBox 80">
                <a:extLst>
                  <a:ext uri="{FF2B5EF4-FFF2-40B4-BE49-F238E27FC236}">
                    <a16:creationId xmlns:a16="http://schemas.microsoft.com/office/drawing/2014/main" id="{506EDF2C-8972-4B38-9390-C73D47986808}"/>
                  </a:ext>
                </a:extLst>
              </p:cNvPr>
              <p:cNvSpPr txBox="1"/>
              <p:nvPr/>
            </p:nvSpPr>
            <p:spPr>
              <a:xfrm>
                <a:off x="5878607" y="3022919"/>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2018</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34.8B</a:t>
                </a:r>
                <a:endParaRPr lang="en-US" sz="1000" b="1" dirty="0">
                  <a:solidFill>
                    <a:schemeClr val="tx1">
                      <a:lumMod val="65000"/>
                      <a:lumOff val="35000"/>
                    </a:schemeClr>
                  </a:solidFill>
                  <a:latin typeface="Sherman Sans Book"/>
                </a:endParaRPr>
              </a:p>
            </p:txBody>
          </p:sp>
          <p:sp>
            <p:nvSpPr>
              <p:cNvPr id="82" name="TextBox 81">
                <a:extLst>
                  <a:ext uri="{FF2B5EF4-FFF2-40B4-BE49-F238E27FC236}">
                    <a16:creationId xmlns:a16="http://schemas.microsoft.com/office/drawing/2014/main" id="{F1B65389-2EB9-42F6-9EB3-05AC0F418826}"/>
                  </a:ext>
                </a:extLst>
              </p:cNvPr>
              <p:cNvSpPr txBox="1"/>
              <p:nvPr/>
            </p:nvSpPr>
            <p:spPr>
              <a:xfrm>
                <a:off x="6531964" y="2081028"/>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2020</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50B</a:t>
                </a:r>
                <a:endParaRPr lang="en-US" sz="1000" b="1" dirty="0">
                  <a:solidFill>
                    <a:schemeClr val="tx1">
                      <a:lumMod val="65000"/>
                      <a:lumOff val="35000"/>
                    </a:schemeClr>
                  </a:solidFill>
                  <a:latin typeface="Sherman Sans Book"/>
                </a:endParaRPr>
              </a:p>
            </p:txBody>
          </p:sp>
          <p:sp>
            <p:nvSpPr>
              <p:cNvPr id="83" name="TextBox 82">
                <a:extLst>
                  <a:ext uri="{FF2B5EF4-FFF2-40B4-BE49-F238E27FC236}">
                    <a16:creationId xmlns:a16="http://schemas.microsoft.com/office/drawing/2014/main" id="{5A06EEE3-FE5C-40E9-BF35-15606061F595}"/>
                  </a:ext>
                </a:extLst>
              </p:cNvPr>
              <p:cNvSpPr txBox="1"/>
              <p:nvPr/>
            </p:nvSpPr>
            <p:spPr>
              <a:xfrm>
                <a:off x="6608929" y="5479960"/>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2013</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11.2B</a:t>
                </a:r>
                <a:endParaRPr lang="en-US" sz="1000" b="1" dirty="0">
                  <a:solidFill>
                    <a:schemeClr val="tx1">
                      <a:lumMod val="65000"/>
                      <a:lumOff val="35000"/>
                    </a:schemeClr>
                  </a:solidFill>
                  <a:latin typeface="Sherman Sans Book"/>
                </a:endParaRPr>
              </a:p>
            </p:txBody>
          </p:sp>
          <p:sp>
            <p:nvSpPr>
              <p:cNvPr id="84" name="Oval 83">
                <a:extLst>
                  <a:ext uri="{FF2B5EF4-FFF2-40B4-BE49-F238E27FC236}">
                    <a16:creationId xmlns:a16="http://schemas.microsoft.com/office/drawing/2014/main" id="{30201C1E-170F-4FB7-B7F9-498D3592AB3B}"/>
                  </a:ext>
                </a:extLst>
              </p:cNvPr>
              <p:cNvSpPr/>
              <p:nvPr/>
            </p:nvSpPr>
            <p:spPr>
              <a:xfrm>
                <a:off x="3587234" y="3740797"/>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5" name="Oval 84">
                <a:extLst>
                  <a:ext uri="{FF2B5EF4-FFF2-40B4-BE49-F238E27FC236}">
                    <a16:creationId xmlns:a16="http://schemas.microsoft.com/office/drawing/2014/main" id="{2963C276-4DA8-45F5-A160-3B3E76BDDDD6}"/>
                  </a:ext>
                </a:extLst>
              </p:cNvPr>
              <p:cNvSpPr/>
              <p:nvPr/>
            </p:nvSpPr>
            <p:spPr>
              <a:xfrm>
                <a:off x="5985090" y="2437666"/>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6" name="Oval 85">
                <a:extLst>
                  <a:ext uri="{FF2B5EF4-FFF2-40B4-BE49-F238E27FC236}">
                    <a16:creationId xmlns:a16="http://schemas.microsoft.com/office/drawing/2014/main" id="{E789A1B6-D64F-4387-B8B0-1A31FB84DDB9}"/>
                  </a:ext>
                </a:extLst>
              </p:cNvPr>
              <p:cNvSpPr/>
              <p:nvPr/>
            </p:nvSpPr>
            <p:spPr>
              <a:xfrm>
                <a:off x="4152161" y="4577135"/>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7" name="Oval 86">
                <a:extLst>
                  <a:ext uri="{FF2B5EF4-FFF2-40B4-BE49-F238E27FC236}">
                    <a16:creationId xmlns:a16="http://schemas.microsoft.com/office/drawing/2014/main" id="{D6FB8A6A-B39C-4C42-977D-DE7A04744C4A}"/>
                  </a:ext>
                </a:extLst>
              </p:cNvPr>
              <p:cNvSpPr/>
              <p:nvPr/>
            </p:nvSpPr>
            <p:spPr>
              <a:xfrm>
                <a:off x="3200416" y="5102632"/>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8" name="Oval 87">
                <a:extLst>
                  <a:ext uri="{FF2B5EF4-FFF2-40B4-BE49-F238E27FC236}">
                    <a16:creationId xmlns:a16="http://schemas.microsoft.com/office/drawing/2014/main" id="{B43FF8D1-8ED7-49B6-8CC3-DE05C28B81EE}"/>
                  </a:ext>
                </a:extLst>
              </p:cNvPr>
              <p:cNvSpPr/>
              <p:nvPr/>
            </p:nvSpPr>
            <p:spPr>
              <a:xfrm flipV="1">
                <a:off x="2344792" y="6028939"/>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89" name="Straight Connector 88">
                <a:extLst>
                  <a:ext uri="{FF2B5EF4-FFF2-40B4-BE49-F238E27FC236}">
                    <a16:creationId xmlns:a16="http://schemas.microsoft.com/office/drawing/2014/main" id="{0665C855-0A87-483C-B83B-321F01DAFF59}"/>
                  </a:ext>
                </a:extLst>
              </p:cNvPr>
              <p:cNvCxnSpPr/>
              <p:nvPr/>
            </p:nvCxnSpPr>
            <p:spPr>
              <a:xfrm>
                <a:off x="2379876" y="5473852"/>
                <a:ext cx="0" cy="590433"/>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0B24AE87-0194-4A6B-96A8-E3930C42B23F}"/>
                  </a:ext>
                </a:extLst>
              </p:cNvPr>
              <p:cNvSpPr/>
              <p:nvPr/>
            </p:nvSpPr>
            <p:spPr>
              <a:xfrm>
                <a:off x="2090442" y="4889135"/>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1" name="Oval 90">
                <a:extLst>
                  <a:ext uri="{FF2B5EF4-FFF2-40B4-BE49-F238E27FC236}">
                    <a16:creationId xmlns:a16="http://schemas.microsoft.com/office/drawing/2014/main" id="{8A8DBD22-1AD4-4D5F-8231-B36936F4223E}"/>
                  </a:ext>
                </a:extLst>
              </p:cNvPr>
              <p:cNvSpPr/>
              <p:nvPr/>
            </p:nvSpPr>
            <p:spPr>
              <a:xfrm>
                <a:off x="6667847" y="4941751"/>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2" name="Oval 91">
                <a:extLst>
                  <a:ext uri="{FF2B5EF4-FFF2-40B4-BE49-F238E27FC236}">
                    <a16:creationId xmlns:a16="http://schemas.microsoft.com/office/drawing/2014/main" id="{6AF16F62-B8A0-4845-86C5-7E600688B7A4}"/>
                  </a:ext>
                </a:extLst>
              </p:cNvPr>
              <p:cNvSpPr/>
              <p:nvPr/>
            </p:nvSpPr>
            <p:spPr>
              <a:xfrm>
                <a:off x="3948037" y="3089698"/>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3" name="Oval 92">
                <a:extLst>
                  <a:ext uri="{FF2B5EF4-FFF2-40B4-BE49-F238E27FC236}">
                    <a16:creationId xmlns:a16="http://schemas.microsoft.com/office/drawing/2014/main" id="{5A3685A5-89A1-4ED1-A2E5-7466AF2EA568}"/>
                  </a:ext>
                </a:extLst>
              </p:cNvPr>
              <p:cNvSpPr/>
              <p:nvPr/>
            </p:nvSpPr>
            <p:spPr>
              <a:xfrm>
                <a:off x="5286640" y="2866075"/>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4" name="Oval 93">
                <a:extLst>
                  <a:ext uri="{FF2B5EF4-FFF2-40B4-BE49-F238E27FC236}">
                    <a16:creationId xmlns:a16="http://schemas.microsoft.com/office/drawing/2014/main" id="{58397722-AD5C-478C-989D-6C7B1D3AD0D4}"/>
                  </a:ext>
                </a:extLst>
              </p:cNvPr>
              <p:cNvSpPr/>
              <p:nvPr/>
            </p:nvSpPr>
            <p:spPr>
              <a:xfrm>
                <a:off x="4903533" y="3479843"/>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5" name="Oval 94">
                <a:extLst>
                  <a:ext uri="{FF2B5EF4-FFF2-40B4-BE49-F238E27FC236}">
                    <a16:creationId xmlns:a16="http://schemas.microsoft.com/office/drawing/2014/main" id="{14A536F2-C018-4654-8179-B21C9FC42756}"/>
                  </a:ext>
                </a:extLst>
              </p:cNvPr>
              <p:cNvSpPr/>
              <p:nvPr/>
            </p:nvSpPr>
            <p:spPr>
              <a:xfrm>
                <a:off x="4989371" y="4555151"/>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6" name="Oval 95">
                <a:extLst>
                  <a:ext uri="{FF2B5EF4-FFF2-40B4-BE49-F238E27FC236}">
                    <a16:creationId xmlns:a16="http://schemas.microsoft.com/office/drawing/2014/main" id="{28179749-FEF4-4EC9-B88F-8DDD116DB0A8}"/>
                  </a:ext>
                </a:extLst>
              </p:cNvPr>
              <p:cNvSpPr/>
              <p:nvPr/>
            </p:nvSpPr>
            <p:spPr>
              <a:xfrm>
                <a:off x="6608929" y="3012484"/>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7" name="Oval 96">
                <a:extLst>
                  <a:ext uri="{FF2B5EF4-FFF2-40B4-BE49-F238E27FC236}">
                    <a16:creationId xmlns:a16="http://schemas.microsoft.com/office/drawing/2014/main" id="{7A8569F0-5212-487E-9FB4-022A0FB08D29}"/>
                  </a:ext>
                </a:extLst>
              </p:cNvPr>
              <p:cNvSpPr/>
              <p:nvPr/>
            </p:nvSpPr>
            <p:spPr>
              <a:xfrm>
                <a:off x="7070757" y="2130518"/>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pic>
          <p:nvPicPr>
            <p:cNvPr id="5" name="Picture 4">
              <a:extLst>
                <a:ext uri="{FF2B5EF4-FFF2-40B4-BE49-F238E27FC236}">
                  <a16:creationId xmlns:a16="http://schemas.microsoft.com/office/drawing/2014/main" id="{FB42E96B-0234-4419-BF08-23F3B460A578}"/>
                </a:ext>
              </a:extLst>
            </p:cNvPr>
            <p:cNvPicPr>
              <a:picLocks noChangeAspect="1"/>
            </p:cNvPicPr>
            <p:nvPr/>
          </p:nvPicPr>
          <p:blipFill rotWithShape="1">
            <a:blip r:embed="rId3">
              <a:extLst>
                <a:ext uri="{28A0092B-C50C-407E-A947-70E740481C1C}">
                  <a14:useLocalDpi xmlns:a14="http://schemas.microsoft.com/office/drawing/2010/main" val="0"/>
                </a:ext>
              </a:extLst>
            </a:blip>
            <a:srcRect l="20222" r="18161"/>
            <a:stretch/>
          </p:blipFill>
          <p:spPr>
            <a:xfrm>
              <a:off x="7120807" y="2235055"/>
              <a:ext cx="353893" cy="389119"/>
            </a:xfrm>
            <a:prstGeom prst="rect">
              <a:avLst/>
            </a:prstGeom>
          </p:spPr>
        </p:pic>
        <p:pic>
          <p:nvPicPr>
            <p:cNvPr id="6" name="Picture 5">
              <a:extLst>
                <a:ext uri="{FF2B5EF4-FFF2-40B4-BE49-F238E27FC236}">
                  <a16:creationId xmlns:a16="http://schemas.microsoft.com/office/drawing/2014/main" id="{35A33D89-7608-4165-9E51-09C95508B439}"/>
                </a:ext>
              </a:extLst>
            </p:cNvPr>
            <p:cNvPicPr>
              <a:picLocks noChangeAspect="1"/>
            </p:cNvPicPr>
            <p:nvPr/>
          </p:nvPicPr>
          <p:blipFill rotWithShape="1">
            <a:blip r:embed="rId4">
              <a:extLst>
                <a:ext uri="{28A0092B-C50C-407E-A947-70E740481C1C}">
                  <a14:useLocalDpi xmlns:a14="http://schemas.microsoft.com/office/drawing/2010/main" val="0"/>
                </a:ext>
              </a:extLst>
            </a:blip>
            <a:srcRect l="29358" r="29555"/>
            <a:stretch/>
          </p:blipFill>
          <p:spPr>
            <a:xfrm>
              <a:off x="5455925" y="2933234"/>
              <a:ext cx="257748" cy="425009"/>
            </a:xfrm>
            <a:prstGeom prst="rect">
              <a:avLst/>
            </a:prstGeom>
          </p:spPr>
        </p:pic>
        <p:pic>
          <p:nvPicPr>
            <p:cNvPr id="7" name="Picture 6">
              <a:extLst>
                <a:ext uri="{FF2B5EF4-FFF2-40B4-BE49-F238E27FC236}">
                  <a16:creationId xmlns:a16="http://schemas.microsoft.com/office/drawing/2014/main" id="{0A05BB73-3DFA-46A5-8E27-A4B243AE74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6267" y="5211128"/>
              <a:ext cx="513800" cy="348098"/>
            </a:xfrm>
            <a:prstGeom prst="rect">
              <a:avLst/>
            </a:prstGeom>
          </p:spPr>
        </p:pic>
        <p:pic>
          <p:nvPicPr>
            <p:cNvPr id="8" name="Picture 7">
              <a:extLst>
                <a:ext uri="{FF2B5EF4-FFF2-40B4-BE49-F238E27FC236}">
                  <a16:creationId xmlns:a16="http://schemas.microsoft.com/office/drawing/2014/main" id="{2D3B2760-1C83-43F9-887D-495157F6D5A7}"/>
                </a:ext>
              </a:extLst>
            </p:cNvPr>
            <p:cNvPicPr>
              <a:picLocks noChangeAspect="1"/>
            </p:cNvPicPr>
            <p:nvPr/>
          </p:nvPicPr>
          <p:blipFill rotWithShape="1">
            <a:blip r:embed="rId6">
              <a:extLst>
                <a:ext uri="{28A0092B-C50C-407E-A947-70E740481C1C}">
                  <a14:useLocalDpi xmlns:a14="http://schemas.microsoft.com/office/drawing/2010/main" val="0"/>
                </a:ext>
              </a:extLst>
            </a:blip>
            <a:srcRect l="19074" r="18509"/>
            <a:stretch/>
          </p:blipFill>
          <p:spPr>
            <a:xfrm>
              <a:off x="4083940" y="3210830"/>
              <a:ext cx="333954" cy="362490"/>
            </a:xfrm>
            <a:prstGeom prst="rect">
              <a:avLst/>
            </a:prstGeom>
          </p:spPr>
        </p:pic>
        <p:pic>
          <p:nvPicPr>
            <p:cNvPr id="9" name="Picture 8">
              <a:extLst>
                <a:ext uri="{FF2B5EF4-FFF2-40B4-BE49-F238E27FC236}">
                  <a16:creationId xmlns:a16="http://schemas.microsoft.com/office/drawing/2014/main" id="{982865AD-1E15-4B94-AD9A-F5D88E19EF3C}"/>
                </a:ext>
              </a:extLst>
            </p:cNvPr>
            <p:cNvPicPr>
              <a:picLocks noChangeAspect="1"/>
            </p:cNvPicPr>
            <p:nvPr/>
          </p:nvPicPr>
          <p:blipFill rotWithShape="1">
            <a:blip r:embed="rId7">
              <a:extLst>
                <a:ext uri="{28A0092B-C50C-407E-A947-70E740481C1C}">
                  <a14:useLocalDpi xmlns:a14="http://schemas.microsoft.com/office/drawing/2010/main" val="0"/>
                </a:ext>
              </a:extLst>
            </a:blip>
            <a:srcRect l="38288" r="36880"/>
            <a:stretch/>
          </p:blipFill>
          <p:spPr>
            <a:xfrm>
              <a:off x="5075593" y="3582930"/>
              <a:ext cx="180219" cy="491697"/>
            </a:xfrm>
            <a:prstGeom prst="rect">
              <a:avLst/>
            </a:prstGeom>
          </p:spPr>
        </p:pic>
        <p:pic>
          <p:nvPicPr>
            <p:cNvPr id="10" name="Picture 9">
              <a:extLst>
                <a:ext uri="{FF2B5EF4-FFF2-40B4-BE49-F238E27FC236}">
                  <a16:creationId xmlns:a16="http://schemas.microsoft.com/office/drawing/2014/main" id="{CC1E129E-26FD-42E3-A24C-5CDDBB80E2A0}"/>
                </a:ext>
              </a:extLst>
            </p:cNvPr>
            <p:cNvPicPr>
              <a:picLocks noChangeAspect="1"/>
            </p:cNvPicPr>
            <p:nvPr/>
          </p:nvPicPr>
          <p:blipFill rotWithShape="1">
            <a:blip r:embed="rId8">
              <a:extLst>
                <a:ext uri="{28A0092B-C50C-407E-A947-70E740481C1C}">
                  <a14:useLocalDpi xmlns:a14="http://schemas.microsoft.com/office/drawing/2010/main" val="0"/>
                </a:ext>
              </a:extLst>
            </a:blip>
            <a:srcRect l="21155" t="-17" r="21854" b="-2"/>
            <a:stretch/>
          </p:blipFill>
          <p:spPr>
            <a:xfrm>
              <a:off x="3700463" y="3817144"/>
              <a:ext cx="359568" cy="427537"/>
            </a:xfrm>
            <a:prstGeom prst="rect">
              <a:avLst/>
            </a:prstGeom>
          </p:spPr>
        </p:pic>
        <p:pic>
          <p:nvPicPr>
            <p:cNvPr id="11" name="Picture 10">
              <a:extLst>
                <a:ext uri="{FF2B5EF4-FFF2-40B4-BE49-F238E27FC236}">
                  <a16:creationId xmlns:a16="http://schemas.microsoft.com/office/drawing/2014/main" id="{E494EEF4-9E24-4B96-BA4C-EF32A0D19E84}"/>
                </a:ext>
              </a:extLst>
            </p:cNvPr>
            <p:cNvPicPr>
              <a:picLocks noChangeAspect="1"/>
            </p:cNvPicPr>
            <p:nvPr/>
          </p:nvPicPr>
          <p:blipFill rotWithShape="1">
            <a:blip r:embed="rId9">
              <a:extLst>
                <a:ext uri="{28A0092B-C50C-407E-A947-70E740481C1C}">
                  <a14:useLocalDpi xmlns:a14="http://schemas.microsoft.com/office/drawing/2010/main" val="0"/>
                </a:ext>
              </a:extLst>
            </a:blip>
            <a:srcRect l="16741" r="16455"/>
            <a:stretch/>
          </p:blipFill>
          <p:spPr>
            <a:xfrm>
              <a:off x="4229341" y="4652341"/>
              <a:ext cx="424851" cy="430872"/>
            </a:xfrm>
            <a:prstGeom prst="rect">
              <a:avLst/>
            </a:prstGeom>
          </p:spPr>
        </p:pic>
        <p:pic>
          <p:nvPicPr>
            <p:cNvPr id="12" name="Picture 11">
              <a:extLst>
                <a:ext uri="{FF2B5EF4-FFF2-40B4-BE49-F238E27FC236}">
                  <a16:creationId xmlns:a16="http://schemas.microsoft.com/office/drawing/2014/main" id="{7C12E5F9-CCC5-4B7B-901C-05652EADAC4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79243" y="2592674"/>
              <a:ext cx="405119" cy="267791"/>
            </a:xfrm>
            <a:prstGeom prst="rect">
              <a:avLst/>
            </a:prstGeom>
          </p:spPr>
        </p:pic>
        <p:pic>
          <p:nvPicPr>
            <p:cNvPr id="13" name="Picture 12">
              <a:extLst>
                <a:ext uri="{FF2B5EF4-FFF2-40B4-BE49-F238E27FC236}">
                  <a16:creationId xmlns:a16="http://schemas.microsoft.com/office/drawing/2014/main" id="{2B944307-5C9F-434B-8E83-7016BD625E6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07141" y="3164519"/>
              <a:ext cx="409334" cy="277323"/>
            </a:xfrm>
            <a:prstGeom prst="rect">
              <a:avLst/>
            </a:prstGeom>
          </p:spPr>
        </p:pic>
        <p:pic>
          <p:nvPicPr>
            <p:cNvPr id="14" name="Picture 13">
              <a:extLst>
                <a:ext uri="{FF2B5EF4-FFF2-40B4-BE49-F238E27FC236}">
                  <a16:creationId xmlns:a16="http://schemas.microsoft.com/office/drawing/2014/main" id="{9C6E5B9E-1796-44FF-B738-EDB5EB3246B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12938" y="5017414"/>
              <a:ext cx="545597" cy="369641"/>
            </a:xfrm>
            <a:prstGeom prst="rect">
              <a:avLst/>
            </a:prstGeom>
          </p:spPr>
        </p:pic>
        <p:pic>
          <p:nvPicPr>
            <p:cNvPr id="15" name="Picture 14">
              <a:extLst>
                <a:ext uri="{FF2B5EF4-FFF2-40B4-BE49-F238E27FC236}">
                  <a16:creationId xmlns:a16="http://schemas.microsoft.com/office/drawing/2014/main" id="{74984CC7-AB26-4C6C-B65C-D73BC7E9D05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42316" y="4641237"/>
              <a:ext cx="288493" cy="436667"/>
            </a:xfrm>
            <a:prstGeom prst="rect">
              <a:avLst/>
            </a:prstGeom>
          </p:spPr>
        </p:pic>
        <p:pic>
          <p:nvPicPr>
            <p:cNvPr id="16" name="Picture 15">
              <a:extLst>
                <a:ext uri="{FF2B5EF4-FFF2-40B4-BE49-F238E27FC236}">
                  <a16:creationId xmlns:a16="http://schemas.microsoft.com/office/drawing/2014/main" id="{9832F9B2-EB66-456E-92D1-4EC6D85EA05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89173" y="5042018"/>
              <a:ext cx="354091" cy="381047"/>
            </a:xfrm>
            <a:prstGeom prst="rect">
              <a:avLst/>
            </a:prstGeom>
          </p:spPr>
        </p:pic>
      </p:grpSp>
    </p:spTree>
    <p:extLst>
      <p:ext uri="{BB962C8B-B14F-4D97-AF65-F5344CB8AC3E}">
        <p14:creationId xmlns:p14="http://schemas.microsoft.com/office/powerpoint/2010/main" val="4199170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CF656C3-5337-4874-A6EC-13A2F0128B9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More Data… Better Machine Learning!</a:t>
            </a:r>
          </a:p>
        </p:txBody>
      </p:sp>
      <p:pic>
        <p:nvPicPr>
          <p:cNvPr id="4" name="Picture 3">
            <a:extLst>
              <a:ext uri="{FF2B5EF4-FFF2-40B4-BE49-F238E27FC236}">
                <a16:creationId xmlns:a16="http://schemas.microsoft.com/office/drawing/2014/main" id="{113A5D08-CB43-4B16-86F5-0CDCF7052765}"/>
              </a:ext>
            </a:extLst>
          </p:cNvPr>
          <p:cNvPicPr>
            <a:picLocks noChangeAspect="1"/>
          </p:cNvPicPr>
          <p:nvPr/>
        </p:nvPicPr>
        <p:blipFill>
          <a:blip r:embed="rId2"/>
          <a:stretch>
            <a:fillRect/>
          </a:stretch>
        </p:blipFill>
        <p:spPr>
          <a:xfrm>
            <a:off x="1198179" y="1398219"/>
            <a:ext cx="4742407" cy="4436123"/>
          </a:xfrm>
          <a:prstGeom prst="rect">
            <a:avLst/>
          </a:prstGeom>
        </p:spPr>
      </p:pic>
      <p:pic>
        <p:nvPicPr>
          <p:cNvPr id="5" name="Picture 4">
            <a:extLst>
              <a:ext uri="{FF2B5EF4-FFF2-40B4-BE49-F238E27FC236}">
                <a16:creationId xmlns:a16="http://schemas.microsoft.com/office/drawing/2014/main" id="{E6236F92-3DD6-4883-9BD4-DA4114C9C9D1}"/>
              </a:ext>
            </a:extLst>
          </p:cNvPr>
          <p:cNvPicPr>
            <a:picLocks noChangeAspect="1"/>
          </p:cNvPicPr>
          <p:nvPr/>
        </p:nvPicPr>
        <p:blipFill>
          <a:blip r:embed="rId3"/>
          <a:stretch>
            <a:fillRect/>
          </a:stretch>
        </p:blipFill>
        <p:spPr>
          <a:xfrm>
            <a:off x="6300214" y="2049802"/>
            <a:ext cx="4241030" cy="1266825"/>
          </a:xfrm>
          <a:prstGeom prst="rect">
            <a:avLst/>
          </a:prstGeom>
        </p:spPr>
      </p:pic>
      <p:sp>
        <p:nvSpPr>
          <p:cNvPr id="6" name="TextBox 5">
            <a:extLst>
              <a:ext uri="{FF2B5EF4-FFF2-40B4-BE49-F238E27FC236}">
                <a16:creationId xmlns:a16="http://schemas.microsoft.com/office/drawing/2014/main" id="{A79F9BA8-2D9A-4A0E-80B9-A6554E859959}"/>
              </a:ext>
            </a:extLst>
          </p:cNvPr>
          <p:cNvSpPr txBox="1"/>
          <p:nvPr/>
        </p:nvSpPr>
        <p:spPr>
          <a:xfrm>
            <a:off x="2176930" y="5794541"/>
            <a:ext cx="3249439" cy="900259"/>
          </a:xfrm>
          <a:prstGeom prst="rect">
            <a:avLst/>
          </a:prstGeom>
          <a:noFill/>
        </p:spPr>
        <p:txBody>
          <a:bodyPr wrap="square" lIns="68591" tIns="34296" rIns="68591" bIns="34296" rtlCol="0">
            <a:spAutoFit/>
          </a:bodyPr>
          <a:lstStyle/>
          <a:p>
            <a:r>
              <a:rPr lang="en-US" dirty="0" err="1"/>
              <a:t>Banko</a:t>
            </a:r>
            <a:r>
              <a:rPr lang="en-US" dirty="0"/>
              <a:t> &amp; Brill, 2001: </a:t>
            </a:r>
            <a:br>
              <a:rPr lang="en-US" dirty="0"/>
            </a:br>
            <a:r>
              <a:rPr lang="en-US" dirty="0"/>
              <a:t>“Algorithms Predict Better with Larger Data Sets”</a:t>
            </a:r>
          </a:p>
        </p:txBody>
      </p:sp>
      <p:sp>
        <p:nvSpPr>
          <p:cNvPr id="7" name="TextBox 6">
            <a:extLst>
              <a:ext uri="{FF2B5EF4-FFF2-40B4-BE49-F238E27FC236}">
                <a16:creationId xmlns:a16="http://schemas.microsoft.com/office/drawing/2014/main" id="{8CED501F-8D50-4EF1-9071-191316751762}"/>
              </a:ext>
            </a:extLst>
          </p:cNvPr>
          <p:cNvSpPr txBox="1"/>
          <p:nvPr/>
        </p:nvSpPr>
        <p:spPr>
          <a:xfrm>
            <a:off x="6819254" y="3651657"/>
            <a:ext cx="3202950" cy="900259"/>
          </a:xfrm>
          <a:prstGeom prst="rect">
            <a:avLst/>
          </a:prstGeom>
          <a:noFill/>
        </p:spPr>
        <p:txBody>
          <a:bodyPr wrap="none" lIns="68591" tIns="34296" rIns="68591" bIns="34296" rtlCol="0">
            <a:spAutoFit/>
          </a:bodyPr>
          <a:lstStyle/>
          <a:p>
            <a:r>
              <a:rPr lang="en-US" dirty="0"/>
              <a:t>Halevy, </a:t>
            </a:r>
            <a:r>
              <a:rPr lang="en-US" dirty="0" err="1"/>
              <a:t>Norvig</a:t>
            </a:r>
            <a:r>
              <a:rPr lang="en-US" dirty="0"/>
              <a:t> &amp; Pereira, 2009: </a:t>
            </a:r>
            <a:br>
              <a:rPr lang="en-US" dirty="0"/>
            </a:br>
            <a:r>
              <a:rPr lang="en-US" dirty="0"/>
              <a:t>“Data set size matters </a:t>
            </a:r>
          </a:p>
          <a:p>
            <a:r>
              <a:rPr lang="en-US" dirty="0"/>
              <a:t>more than algorithms”</a:t>
            </a:r>
          </a:p>
        </p:txBody>
      </p:sp>
      <p:sp>
        <p:nvSpPr>
          <p:cNvPr id="8" name="Rounded Rectangle 7">
            <a:extLst>
              <a:ext uri="{FF2B5EF4-FFF2-40B4-BE49-F238E27FC236}">
                <a16:creationId xmlns:a16="http://schemas.microsoft.com/office/drawing/2014/main" id="{1141CB2B-1177-4A52-80DF-F0D4B4E76E55}"/>
              </a:ext>
            </a:extLst>
          </p:cNvPr>
          <p:cNvSpPr/>
          <p:nvPr/>
        </p:nvSpPr>
        <p:spPr>
          <a:xfrm>
            <a:off x="7065818" y="4886946"/>
            <a:ext cx="4530436" cy="1815190"/>
          </a:xfrm>
          <a:prstGeom prst="roundRect">
            <a:avLst/>
          </a:prstGeom>
          <a:solidFill>
            <a:schemeClr val="accent2">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dirty="0"/>
              <a:t>This is why Big Data is important. Size does matter!</a:t>
            </a:r>
          </a:p>
          <a:p>
            <a:pPr algn="ctr"/>
            <a:r>
              <a:rPr lang="en-US" sz="2400" dirty="0"/>
              <a:t>Data matters more than the algorithm!</a:t>
            </a:r>
          </a:p>
        </p:txBody>
      </p:sp>
    </p:spTree>
    <p:extLst>
      <p:ext uri="{BB962C8B-B14F-4D97-AF65-F5344CB8AC3E}">
        <p14:creationId xmlns:p14="http://schemas.microsoft.com/office/powerpoint/2010/main" val="385200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penAI&amp;#39;s gigantic GPT-3 hints at the limits of language models for AI |  ZDNet">
            <a:extLst>
              <a:ext uri="{FF2B5EF4-FFF2-40B4-BE49-F238E27FC236}">
                <a16:creationId xmlns:a16="http://schemas.microsoft.com/office/drawing/2014/main" id="{ECB20C71-08E1-4929-8C07-32F8B4F04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963" y="1125467"/>
            <a:ext cx="10086340" cy="57325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3A6153-1678-49FC-A3C8-E7542F97AF8D}"/>
              </a:ext>
            </a:extLst>
          </p:cNvPr>
          <p:cNvSpPr>
            <a:spLocks noGrp="1"/>
          </p:cNvSpPr>
          <p:nvPr>
            <p:ph type="title"/>
          </p:nvPr>
        </p:nvSpPr>
        <p:spPr/>
        <p:txBody>
          <a:bodyPr/>
          <a:lstStyle/>
          <a:p>
            <a:r>
              <a:rPr lang="en-US" dirty="0"/>
              <a:t>GPT-3 – A Text Completion Model</a:t>
            </a:r>
          </a:p>
        </p:txBody>
      </p:sp>
    </p:spTree>
    <p:extLst>
      <p:ext uri="{BB962C8B-B14F-4D97-AF65-F5344CB8AC3E}">
        <p14:creationId xmlns:p14="http://schemas.microsoft.com/office/powerpoint/2010/main" val="4044258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67E5E4-F74B-4E03-98D4-ADF810A424FC}"/>
              </a:ext>
            </a:extLst>
          </p:cNvPr>
          <p:cNvSpPr>
            <a:spLocks noGrp="1"/>
          </p:cNvSpPr>
          <p:nvPr>
            <p:ph type="title"/>
          </p:nvPr>
        </p:nvSpPr>
        <p:spPr/>
        <p:txBody>
          <a:bodyPr/>
          <a:lstStyle/>
          <a:p>
            <a:r>
              <a:rPr lang="en-US" dirty="0"/>
              <a:t>The extraction of value from data is not trivial</a:t>
            </a:r>
          </a:p>
        </p:txBody>
      </p:sp>
      <p:graphicFrame>
        <p:nvGraphicFramePr>
          <p:cNvPr id="5" name="Content Placeholder 2">
            <a:extLst>
              <a:ext uri="{FF2B5EF4-FFF2-40B4-BE49-F238E27FC236}">
                <a16:creationId xmlns:a16="http://schemas.microsoft.com/office/drawing/2014/main" id="{4FD5FBC5-2677-4D2A-8E4D-0227A8718FCB}"/>
              </a:ext>
            </a:extLst>
          </p:cNvPr>
          <p:cNvGraphicFramePr>
            <a:graphicFrameLocks noGrp="1"/>
          </p:cNvGraphicFramePr>
          <p:nvPr>
            <p:ph idx="1"/>
            <p:extLst>
              <p:ext uri="{D42A27DB-BD31-4B8C-83A1-F6EECF244321}">
                <p14:modId xmlns:p14="http://schemas.microsoft.com/office/powerpoint/2010/main" val="34271105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759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525B1-3302-4AE2-848D-5D92D0B7AD36}"/>
              </a:ext>
            </a:extLst>
          </p:cNvPr>
          <p:cNvSpPr>
            <a:spLocks noGrp="1"/>
          </p:cNvSpPr>
          <p:nvPr>
            <p:ph type="title"/>
          </p:nvPr>
        </p:nvSpPr>
        <p:spPr/>
        <p:txBody>
          <a:bodyPr/>
          <a:lstStyle/>
          <a:p>
            <a:r>
              <a:rPr lang="en-US" dirty="0"/>
              <a:t>So, What Exactly is “Big Data?”</a:t>
            </a:r>
          </a:p>
        </p:txBody>
      </p:sp>
      <p:sp>
        <p:nvSpPr>
          <p:cNvPr id="3" name="Content Placeholder 2">
            <a:extLst>
              <a:ext uri="{FF2B5EF4-FFF2-40B4-BE49-F238E27FC236}">
                <a16:creationId xmlns:a16="http://schemas.microsoft.com/office/drawing/2014/main" id="{57FB2EC5-CF4B-48BF-A2C0-8B303663624F}"/>
              </a:ext>
            </a:extLst>
          </p:cNvPr>
          <p:cNvSpPr>
            <a:spLocks noGrp="1"/>
          </p:cNvSpPr>
          <p:nvPr>
            <p:ph idx="1"/>
          </p:nvPr>
        </p:nvSpPr>
        <p:spPr/>
        <p:txBody>
          <a:bodyPr/>
          <a:lstStyle/>
          <a:p>
            <a:r>
              <a:rPr lang="en-US" dirty="0"/>
              <a:t>It’s a buzzword for what we know already.</a:t>
            </a:r>
          </a:p>
          <a:p>
            <a:r>
              <a:rPr lang="en-US" dirty="0"/>
              <a:t>More data == more insights.</a:t>
            </a:r>
          </a:p>
          <a:p>
            <a:r>
              <a:rPr lang="en-US" dirty="0"/>
              <a:t>Machine learning models perform better with more data.</a:t>
            </a:r>
          </a:p>
          <a:p>
            <a:r>
              <a:rPr lang="en-US" dirty="0"/>
              <a:t>But there is an analysis gap because there’s too much data to </a:t>
            </a:r>
            <a:br>
              <a:rPr lang="en-US" dirty="0"/>
            </a:br>
            <a:r>
              <a:rPr lang="en-US" dirty="0"/>
              <a:t>sift through.</a:t>
            </a:r>
          </a:p>
          <a:p>
            <a:r>
              <a:rPr lang="en-US" dirty="0"/>
              <a:t>We need to scale this problem out, storing and processing the data over several distributed computers.</a:t>
            </a:r>
          </a:p>
          <a:p>
            <a:r>
              <a:rPr lang="en-US" dirty="0"/>
              <a:t>Not all this data is CRUD / OLTP, so it doesn’t necessitate use of an RDBMS.</a:t>
            </a:r>
          </a:p>
          <a:p>
            <a:endParaRPr lang="en-US" dirty="0"/>
          </a:p>
        </p:txBody>
      </p:sp>
    </p:spTree>
    <p:extLst>
      <p:ext uri="{BB962C8B-B14F-4D97-AF65-F5344CB8AC3E}">
        <p14:creationId xmlns:p14="http://schemas.microsoft.com/office/powerpoint/2010/main" val="3752584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9DCC7D-B7BB-4C7F-BFDC-1430255F6F85}"/>
              </a:ext>
            </a:extLst>
          </p:cNvPr>
          <p:cNvSpPr>
            <a:spLocks noGrp="1"/>
          </p:cNvSpPr>
          <p:nvPr>
            <p:ph type="title"/>
          </p:nvPr>
        </p:nvSpPr>
        <p:spPr/>
        <p:txBody>
          <a:bodyPr/>
          <a:lstStyle/>
          <a:p>
            <a:r>
              <a:rPr lang="en-US" dirty="0"/>
              <a:t>Check Yourself!</a:t>
            </a:r>
          </a:p>
        </p:txBody>
      </p:sp>
      <p:sp>
        <p:nvSpPr>
          <p:cNvPr id="8" name="Content Placeholder 7">
            <a:extLst>
              <a:ext uri="{FF2B5EF4-FFF2-40B4-BE49-F238E27FC236}">
                <a16:creationId xmlns:a16="http://schemas.microsoft.com/office/drawing/2014/main" id="{2543F38F-15E6-4636-AE12-3B25FA9A656C}"/>
              </a:ext>
            </a:extLst>
          </p:cNvPr>
          <p:cNvSpPr>
            <a:spLocks noGrp="1"/>
          </p:cNvSpPr>
          <p:nvPr>
            <p:ph idx="1"/>
          </p:nvPr>
        </p:nvSpPr>
        <p:spPr>
          <a:xfrm>
            <a:off x="403860" y="1868487"/>
            <a:ext cx="8511540" cy="4624388"/>
          </a:xfrm>
        </p:spPr>
        <p:txBody>
          <a:bodyPr>
            <a:normAutofit/>
          </a:bodyPr>
          <a:lstStyle/>
          <a:p>
            <a:pPr marL="0" indent="0">
              <a:spcBef>
                <a:spcPts val="0"/>
              </a:spcBef>
              <a:buClrTx/>
              <a:buSzTx/>
              <a:buNone/>
              <a:defRPr/>
            </a:pPr>
            <a:r>
              <a:rPr lang="en-US" sz="2800" dirty="0">
                <a:solidFill>
                  <a:schemeClr val="tx1"/>
                </a:solidFill>
              </a:rPr>
              <a:t>According to the author of this article, extracting value from big data is difficult. Why do you think this is so?</a:t>
            </a:r>
          </a:p>
          <a:p>
            <a:pPr marL="0" indent="0">
              <a:spcBef>
                <a:spcPts val="0"/>
              </a:spcBef>
              <a:buClrTx/>
              <a:buSzTx/>
              <a:buNone/>
              <a:defRPr/>
            </a:pPr>
            <a:endParaRPr lang="en-US" sz="2800" dirty="0">
              <a:solidFill>
                <a:schemeClr val="tx1"/>
              </a:solidFill>
            </a:endParaRPr>
          </a:p>
          <a:p>
            <a:pPr marL="0" indent="0">
              <a:spcBef>
                <a:spcPts val="0"/>
              </a:spcBef>
              <a:buClrTx/>
              <a:buSzTx/>
              <a:buNone/>
              <a:defRPr/>
            </a:pPr>
            <a:endParaRPr lang="en-US" sz="2800" dirty="0">
              <a:solidFill>
                <a:schemeClr val="tx1"/>
              </a:solidFill>
            </a:endParaRPr>
          </a:p>
          <a:p>
            <a:pPr marL="0" indent="0">
              <a:spcBef>
                <a:spcPts val="0"/>
              </a:spcBef>
              <a:buClrTx/>
              <a:buSzTx/>
              <a:buNone/>
              <a:defRPr/>
            </a:pPr>
            <a:r>
              <a:rPr lang="en-US" sz="2800" dirty="0">
                <a:solidFill>
                  <a:schemeClr val="tx1"/>
                </a:solidFill>
                <a:hlinkClick r:id="rId3"/>
              </a:rPr>
              <a:t>https://www.cioinsight.com/it-management/expert-voices/why-extracting-value-from-big-data-is-difficult.html</a:t>
            </a:r>
            <a:r>
              <a:rPr lang="en-US" sz="2800" dirty="0">
                <a:solidFill>
                  <a:schemeClr val="tx1"/>
                </a:solidFill>
              </a:rPr>
              <a:t> </a:t>
            </a:r>
          </a:p>
        </p:txBody>
      </p:sp>
    </p:spTree>
    <p:extLst>
      <p:ext uri="{BB962C8B-B14F-4D97-AF65-F5344CB8AC3E}">
        <p14:creationId xmlns:p14="http://schemas.microsoft.com/office/powerpoint/2010/main" val="3530635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8A3879-2F61-47EC-A539-37E8B22652EE}"/>
              </a:ext>
            </a:extLst>
          </p:cNvPr>
          <p:cNvSpPr>
            <a:spLocks noGrp="1"/>
          </p:cNvSpPr>
          <p:nvPr>
            <p:ph type="title"/>
          </p:nvPr>
        </p:nvSpPr>
        <p:spPr/>
        <p:txBody>
          <a:bodyPr/>
          <a:lstStyle/>
          <a:p>
            <a:r>
              <a:rPr lang="en-US" dirty="0"/>
              <a:t>Criticisms of the Relational Database Model</a:t>
            </a:r>
          </a:p>
        </p:txBody>
      </p:sp>
      <p:sp>
        <p:nvSpPr>
          <p:cNvPr id="5" name="Text Placeholder 4">
            <a:extLst>
              <a:ext uri="{FF2B5EF4-FFF2-40B4-BE49-F238E27FC236}">
                <a16:creationId xmlns:a16="http://schemas.microsoft.com/office/drawing/2014/main" id="{4CCB12ED-40C9-4FB6-B2DE-6612342AD31E}"/>
              </a:ext>
            </a:extLst>
          </p:cNvPr>
          <p:cNvSpPr>
            <a:spLocks noGrp="1"/>
          </p:cNvSpPr>
          <p:nvPr>
            <p:ph type="body" idx="1"/>
          </p:nvPr>
        </p:nvSpPr>
        <p:spPr/>
        <p:txBody>
          <a:bodyPr/>
          <a:lstStyle/>
          <a:p>
            <a:endParaRPr lang="en-US"/>
          </a:p>
        </p:txBody>
      </p:sp>
      <p:pic>
        <p:nvPicPr>
          <p:cNvPr id="7" name="Graphic 6" descr="Database with solid fill">
            <a:extLst>
              <a:ext uri="{FF2B5EF4-FFF2-40B4-BE49-F238E27FC236}">
                <a16:creationId xmlns:a16="http://schemas.microsoft.com/office/drawing/2014/main" id="{4C33760A-58C4-44E6-ACEB-093A8B39E8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72405" y="3347719"/>
            <a:ext cx="1800543" cy="1800543"/>
          </a:xfrm>
          <a:prstGeom prst="rect">
            <a:avLst/>
          </a:prstGeom>
        </p:spPr>
      </p:pic>
    </p:spTree>
    <p:extLst>
      <p:ext uri="{BB962C8B-B14F-4D97-AF65-F5344CB8AC3E}">
        <p14:creationId xmlns:p14="http://schemas.microsoft.com/office/powerpoint/2010/main" val="42801925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BE2920-D323-4C98-8D75-14D83EB8FBE8}"/>
              </a:ext>
            </a:extLst>
          </p:cNvPr>
          <p:cNvSpPr>
            <a:spLocks noGrp="1"/>
          </p:cNvSpPr>
          <p:nvPr>
            <p:ph type="title"/>
          </p:nvPr>
        </p:nvSpPr>
        <p:spPr/>
        <p:txBody>
          <a:bodyPr/>
          <a:lstStyle/>
          <a:p>
            <a:r>
              <a:rPr lang="en-US" dirty="0"/>
              <a:t>What Makes the RDBMS Great?</a:t>
            </a:r>
          </a:p>
        </p:txBody>
      </p:sp>
      <p:sp>
        <p:nvSpPr>
          <p:cNvPr id="5" name="Content Placeholder 4">
            <a:extLst>
              <a:ext uri="{FF2B5EF4-FFF2-40B4-BE49-F238E27FC236}">
                <a16:creationId xmlns:a16="http://schemas.microsoft.com/office/drawing/2014/main" id="{78A67C36-800C-456E-B4F3-AEE7894A6FE4}"/>
              </a:ext>
            </a:extLst>
          </p:cNvPr>
          <p:cNvSpPr>
            <a:spLocks noGrp="1"/>
          </p:cNvSpPr>
          <p:nvPr>
            <p:ph idx="1"/>
          </p:nvPr>
        </p:nvSpPr>
        <p:spPr/>
        <p:txBody>
          <a:bodyPr>
            <a:normAutofit/>
          </a:bodyPr>
          <a:lstStyle/>
          <a:p>
            <a:r>
              <a:rPr lang="en-US" dirty="0"/>
              <a:t>Easy to understand tabular structure,</a:t>
            </a:r>
          </a:p>
          <a:p>
            <a:r>
              <a:rPr lang="en-US" dirty="0"/>
              <a:t>Table meta-data and data integrity constraints help to ensure we don’t write “bad data”</a:t>
            </a:r>
          </a:p>
          <a:p>
            <a:r>
              <a:rPr lang="en-US" dirty="0"/>
              <a:t>Data in tables are normalized to minimize redundancy and improve data consistency</a:t>
            </a:r>
          </a:p>
          <a:p>
            <a:r>
              <a:rPr lang="en-US" dirty="0"/>
              <a:t>Wide adoption and an abundance of tools</a:t>
            </a:r>
          </a:p>
          <a:p>
            <a:r>
              <a:rPr lang="en-US" dirty="0"/>
              <a:t>Support for SQL (Structured Query Language), which is easy to learn</a:t>
            </a:r>
          </a:p>
          <a:p>
            <a:r>
              <a:rPr lang="en-US" dirty="0"/>
              <a:t>ACID: Writes are atomic, consistent, isolated, and durable. </a:t>
            </a:r>
          </a:p>
          <a:p>
            <a:r>
              <a:rPr lang="en-US" dirty="0"/>
              <a:t>The de-facto standard—mature and proven</a:t>
            </a:r>
          </a:p>
          <a:p>
            <a:endParaRPr lang="en-US" dirty="0"/>
          </a:p>
        </p:txBody>
      </p:sp>
    </p:spTree>
    <p:extLst>
      <p:ext uri="{BB962C8B-B14F-4D97-AF65-F5344CB8AC3E}">
        <p14:creationId xmlns:p14="http://schemas.microsoft.com/office/powerpoint/2010/main" val="2343469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733FFCC-A783-40A4-A500-5511FA0373A2}"/>
              </a:ext>
            </a:extLst>
          </p:cNvPr>
          <p:cNvSpPr>
            <a:spLocks noGrp="1"/>
          </p:cNvSpPr>
          <p:nvPr>
            <p:ph type="title"/>
          </p:nvPr>
        </p:nvSpPr>
        <p:spPr/>
        <p:txBody>
          <a:bodyPr/>
          <a:lstStyle/>
          <a:p>
            <a:endParaRPr lang="en-US"/>
          </a:p>
        </p:txBody>
      </p:sp>
      <p:sp>
        <p:nvSpPr>
          <p:cNvPr id="13" name="Text Placeholder 12">
            <a:extLst>
              <a:ext uri="{FF2B5EF4-FFF2-40B4-BE49-F238E27FC236}">
                <a16:creationId xmlns:a16="http://schemas.microsoft.com/office/drawing/2014/main" id="{2A206BAB-A2F4-4071-A15B-C6697AD19972}"/>
              </a:ext>
            </a:extLst>
          </p:cNvPr>
          <p:cNvSpPr>
            <a:spLocks noGrp="1"/>
          </p:cNvSpPr>
          <p:nvPr>
            <p:ph type="body" sz="half" idx="2"/>
          </p:nvPr>
        </p:nvSpPr>
        <p:spPr/>
        <p:txBody>
          <a:bodyPr>
            <a:normAutofit/>
          </a:bodyPr>
          <a:lstStyle/>
          <a:p>
            <a:r>
              <a:rPr lang="en-US" sz="4400" dirty="0"/>
              <a:t>When all you have is a hammer (RDBMS), every data problem looks like a nail.</a:t>
            </a:r>
          </a:p>
        </p:txBody>
      </p:sp>
      <p:pic>
        <p:nvPicPr>
          <p:cNvPr id="14" name="Picture 2" descr="Image result for hammer nail">
            <a:extLst>
              <a:ext uri="{FF2B5EF4-FFF2-40B4-BE49-F238E27FC236}">
                <a16:creationId xmlns:a16="http://schemas.microsoft.com/office/drawing/2014/main" id="{24BABCED-D65D-40E0-8DB0-7210D757075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3336" b="-2"/>
          <a:stretch/>
        </p:blipFill>
        <p:spPr>
          <a:xfrm>
            <a:off x="4937759" y="457199"/>
            <a:ext cx="7406667" cy="5746825"/>
          </a:xfrm>
          <a:prstGeom prst="rect">
            <a:avLst/>
          </a:prstGeom>
        </p:spPr>
      </p:pic>
    </p:spTree>
    <p:extLst>
      <p:ext uri="{BB962C8B-B14F-4D97-AF65-F5344CB8AC3E}">
        <p14:creationId xmlns:p14="http://schemas.microsoft.com/office/powerpoint/2010/main" val="1702940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C4F390-3F21-4708-8671-018CF17A1447}"/>
              </a:ext>
            </a:extLst>
          </p:cNvPr>
          <p:cNvSpPr>
            <a:spLocks noGrp="1"/>
          </p:cNvSpPr>
          <p:nvPr>
            <p:ph idx="1"/>
          </p:nvPr>
        </p:nvSpPr>
        <p:spPr/>
        <p:txBody>
          <a:bodyPr/>
          <a:lstStyle/>
          <a:p>
            <a:r>
              <a:rPr lang="en-US" dirty="0"/>
              <a:t>Why Data is important?</a:t>
            </a:r>
          </a:p>
          <a:p>
            <a:r>
              <a:rPr lang="en-US" dirty="0"/>
              <a:t>Criticisms of Relational</a:t>
            </a:r>
          </a:p>
          <a:p>
            <a:r>
              <a:rPr lang="en-US" dirty="0"/>
              <a:t>Scalability / Distributed Databases</a:t>
            </a:r>
          </a:p>
          <a:p>
            <a:r>
              <a:rPr lang="en-US" dirty="0"/>
              <a:t>ACID vs BASE</a:t>
            </a:r>
          </a:p>
          <a:p>
            <a:r>
              <a:rPr lang="en-US" dirty="0"/>
              <a:t>Non-Relational Models</a:t>
            </a:r>
          </a:p>
          <a:p>
            <a:r>
              <a:rPr lang="en-US" dirty="0"/>
              <a:t>Polyglot Persistence</a:t>
            </a:r>
          </a:p>
          <a:p>
            <a:pPr marL="0" indent="0">
              <a:buNone/>
            </a:pPr>
            <a:endParaRPr lang="en-US" dirty="0"/>
          </a:p>
        </p:txBody>
      </p:sp>
      <p:sp>
        <p:nvSpPr>
          <p:cNvPr id="3" name="Title 2">
            <a:extLst>
              <a:ext uri="{FF2B5EF4-FFF2-40B4-BE49-F238E27FC236}">
                <a16:creationId xmlns:a16="http://schemas.microsoft.com/office/drawing/2014/main" id="{856D3A49-04A8-4470-929B-43773C1029BC}"/>
              </a:ext>
            </a:extLst>
          </p:cNvPr>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24908671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438765-6517-4F2A-BA6F-917D8D31750A}"/>
              </a:ext>
            </a:extLst>
          </p:cNvPr>
          <p:cNvSpPr>
            <a:spLocks noGrp="1"/>
          </p:cNvSpPr>
          <p:nvPr>
            <p:ph type="title"/>
          </p:nvPr>
        </p:nvSpPr>
        <p:spPr/>
        <p:txBody>
          <a:bodyPr/>
          <a:lstStyle/>
          <a:p>
            <a:r>
              <a:rPr lang="en-US" b="1" dirty="0"/>
              <a:t>One Size Does Not Fit All !</a:t>
            </a:r>
          </a:p>
        </p:txBody>
      </p:sp>
      <p:sp>
        <p:nvSpPr>
          <p:cNvPr id="6" name="Content Placeholder 5">
            <a:extLst>
              <a:ext uri="{FF2B5EF4-FFF2-40B4-BE49-F238E27FC236}">
                <a16:creationId xmlns:a16="http://schemas.microsoft.com/office/drawing/2014/main" id="{40E34685-D41D-4001-99A0-751F6E7EB2B4}"/>
              </a:ext>
            </a:extLst>
          </p:cNvPr>
          <p:cNvSpPr>
            <a:spLocks noGrp="1"/>
          </p:cNvSpPr>
          <p:nvPr>
            <p:ph idx="1"/>
          </p:nvPr>
        </p:nvSpPr>
        <p:spPr>
          <a:xfrm>
            <a:off x="838200" y="1578543"/>
            <a:ext cx="10515600" cy="4598420"/>
          </a:xfrm>
        </p:spPr>
        <p:txBody>
          <a:bodyPr>
            <a:normAutofit/>
          </a:bodyPr>
          <a:lstStyle/>
          <a:p>
            <a:r>
              <a:rPr lang="en-US" dirty="0"/>
              <a:t>No one database management system is best suited for all of the complexity and variety of data found today. </a:t>
            </a:r>
          </a:p>
          <a:p>
            <a:r>
              <a:rPr lang="en-US" dirty="0"/>
              <a:t>Therefore, different systems exist; to manage data that vary in:</a:t>
            </a:r>
          </a:p>
          <a:p>
            <a:pPr lvl="1"/>
            <a:r>
              <a:rPr lang="en-US" dirty="0"/>
              <a:t>Structure</a:t>
            </a:r>
          </a:p>
          <a:p>
            <a:pPr lvl="1"/>
            <a:r>
              <a:rPr lang="en-US" dirty="0"/>
              <a:t>Size</a:t>
            </a:r>
          </a:p>
          <a:p>
            <a:pPr lvl="1"/>
            <a:r>
              <a:rPr lang="en-US" dirty="0"/>
              <a:t>Rate of change</a:t>
            </a:r>
          </a:p>
          <a:p>
            <a:r>
              <a:rPr lang="en-US" dirty="0"/>
              <a:t>We’ve learned the hard way that not all data problems are nails, and there is more than just the hammer.</a:t>
            </a:r>
          </a:p>
          <a:p>
            <a:r>
              <a:rPr lang="en-US" dirty="0"/>
              <a:t>Most relational database vendors are keen to this and now offer hybrid options, that go beyond relational, but still….</a:t>
            </a:r>
          </a:p>
          <a:p>
            <a:endParaRPr lang="en-US" dirty="0"/>
          </a:p>
        </p:txBody>
      </p:sp>
    </p:spTree>
    <p:extLst>
      <p:ext uri="{BB962C8B-B14F-4D97-AF65-F5344CB8AC3E}">
        <p14:creationId xmlns:p14="http://schemas.microsoft.com/office/powerpoint/2010/main" val="26851346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327AD-4230-40CB-83A3-A7045972A36D}"/>
              </a:ext>
            </a:extLst>
          </p:cNvPr>
          <p:cNvSpPr>
            <a:spLocks noGrp="1"/>
          </p:cNvSpPr>
          <p:nvPr>
            <p:ph type="title"/>
          </p:nvPr>
        </p:nvSpPr>
        <p:spPr/>
        <p:txBody>
          <a:bodyPr/>
          <a:lstStyle/>
          <a:p>
            <a:r>
              <a:rPr lang="en-US" dirty="0"/>
              <a:t>Three Main Criticisms of the RDBMS</a:t>
            </a:r>
          </a:p>
        </p:txBody>
      </p:sp>
      <p:sp>
        <p:nvSpPr>
          <p:cNvPr id="5" name="Content Placeholder 4">
            <a:extLst>
              <a:ext uri="{FF2B5EF4-FFF2-40B4-BE49-F238E27FC236}">
                <a16:creationId xmlns:a16="http://schemas.microsoft.com/office/drawing/2014/main" id="{78DDA7BC-E4E0-4E6F-9D9D-7234E1EB778C}"/>
              </a:ext>
            </a:extLst>
          </p:cNvPr>
          <p:cNvSpPr>
            <a:spLocks noGrp="1"/>
          </p:cNvSpPr>
          <p:nvPr>
            <p:ph idx="1"/>
          </p:nvPr>
        </p:nvSpPr>
        <p:spPr/>
        <p:txBody>
          <a:bodyPr/>
          <a:lstStyle/>
          <a:p>
            <a:endParaRPr lang="en-US" dirty="0"/>
          </a:p>
          <a:p>
            <a:pPr marL="514350" indent="-514350">
              <a:buFont typeface="+mj-lt"/>
              <a:buAutoNum type="arabicPeriod"/>
            </a:pPr>
            <a:r>
              <a:rPr lang="en-US" dirty="0"/>
              <a:t>Rigid schema does not support storage of variety of data for purposes beyond OLTP.</a:t>
            </a:r>
          </a:p>
          <a:p>
            <a:pPr marL="514350" indent="-514350">
              <a:buFont typeface="+mj-lt"/>
              <a:buAutoNum type="arabicPeriod"/>
            </a:pPr>
            <a:r>
              <a:rPr lang="en-US" dirty="0"/>
              <a:t>Systems do not scale. Consistency of RDBMS makes them difficult to distribute</a:t>
            </a:r>
          </a:p>
          <a:p>
            <a:pPr marL="514350" indent="-514350">
              <a:buFont typeface="+mj-lt"/>
              <a:buAutoNum type="arabicPeriod"/>
            </a:pPr>
            <a:r>
              <a:rPr lang="en-US" dirty="0"/>
              <a:t>Data is stored at rest; RDBMS does not handle data in motion.</a:t>
            </a:r>
          </a:p>
        </p:txBody>
      </p:sp>
    </p:spTree>
    <p:extLst>
      <p:ext uri="{BB962C8B-B14F-4D97-AF65-F5344CB8AC3E}">
        <p14:creationId xmlns:p14="http://schemas.microsoft.com/office/powerpoint/2010/main" val="3041501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BCEC80-F1EF-4069-8F52-6914748F2B20}"/>
              </a:ext>
            </a:extLst>
          </p:cNvPr>
          <p:cNvSpPr>
            <a:spLocks noGrp="1"/>
          </p:cNvSpPr>
          <p:nvPr>
            <p:ph type="title"/>
          </p:nvPr>
        </p:nvSpPr>
        <p:spPr/>
        <p:txBody>
          <a:bodyPr/>
          <a:lstStyle/>
          <a:p>
            <a:r>
              <a:rPr lang="en-US" dirty="0"/>
              <a:t>Hammer-Nail Example</a:t>
            </a:r>
          </a:p>
        </p:txBody>
      </p:sp>
      <p:sp>
        <p:nvSpPr>
          <p:cNvPr id="5" name="Content Placeholder 4">
            <a:extLst>
              <a:ext uri="{FF2B5EF4-FFF2-40B4-BE49-F238E27FC236}">
                <a16:creationId xmlns:a16="http://schemas.microsoft.com/office/drawing/2014/main" id="{9C223EE6-1E91-4C86-A6EF-3912F9DA14B2}"/>
              </a:ext>
            </a:extLst>
          </p:cNvPr>
          <p:cNvSpPr>
            <a:spLocks noGrp="1"/>
          </p:cNvSpPr>
          <p:nvPr>
            <p:ph idx="1"/>
          </p:nvPr>
        </p:nvSpPr>
        <p:spPr>
          <a:xfrm>
            <a:off x="403860" y="1868487"/>
            <a:ext cx="5072915" cy="4351338"/>
          </a:xfrm>
        </p:spPr>
        <p:txBody>
          <a:bodyPr/>
          <a:lstStyle/>
          <a:p>
            <a:r>
              <a:rPr lang="en-US" dirty="0"/>
              <a:t>How do your build this presentation layer with an RDBMS?</a:t>
            </a:r>
          </a:p>
          <a:p>
            <a:r>
              <a:rPr lang="en-US" dirty="0"/>
              <a:t>What data would be stored?</a:t>
            </a:r>
          </a:p>
          <a:p>
            <a:r>
              <a:rPr lang="en-US" dirty="0"/>
              <a:t>How might you update this screen?</a:t>
            </a:r>
          </a:p>
          <a:p>
            <a:r>
              <a:rPr lang="en-US" dirty="0"/>
              <a:t>Would your design work at scale, say thousands of riders each minute?</a:t>
            </a:r>
          </a:p>
        </p:txBody>
      </p:sp>
      <p:pic>
        <p:nvPicPr>
          <p:cNvPr id="3074" name="Picture 2">
            <a:extLst>
              <a:ext uri="{FF2B5EF4-FFF2-40B4-BE49-F238E27FC236}">
                <a16:creationId xmlns:a16="http://schemas.microsoft.com/office/drawing/2014/main" id="{583A77CD-9616-46AA-A47C-A98FA0550BBA}"/>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631733" y="245068"/>
            <a:ext cx="3213885" cy="661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189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44667A-7736-4BE7-9AF0-D724C89BA02C}"/>
              </a:ext>
            </a:extLst>
          </p:cNvPr>
          <p:cNvSpPr>
            <a:spLocks noGrp="1"/>
          </p:cNvSpPr>
          <p:nvPr>
            <p:ph type="title"/>
          </p:nvPr>
        </p:nvSpPr>
        <p:spPr/>
        <p:txBody>
          <a:bodyPr/>
          <a:lstStyle/>
          <a:p>
            <a:r>
              <a:rPr lang="en-US" dirty="0"/>
              <a:t>Scalability</a:t>
            </a:r>
          </a:p>
        </p:txBody>
      </p:sp>
      <p:sp>
        <p:nvSpPr>
          <p:cNvPr id="5" name="Text Placeholder 4">
            <a:extLst>
              <a:ext uri="{FF2B5EF4-FFF2-40B4-BE49-F238E27FC236}">
                <a16:creationId xmlns:a16="http://schemas.microsoft.com/office/drawing/2014/main" id="{A0E7CF84-A900-44E0-940C-9B62FFB8BFEE}"/>
              </a:ext>
            </a:extLst>
          </p:cNvPr>
          <p:cNvSpPr>
            <a:spLocks noGrp="1"/>
          </p:cNvSpPr>
          <p:nvPr>
            <p:ph type="body" idx="1"/>
          </p:nvPr>
        </p:nvSpPr>
        <p:spPr/>
        <p:txBody>
          <a:bodyPr/>
          <a:lstStyle/>
          <a:p>
            <a:endParaRPr lang="en-US"/>
          </a:p>
        </p:txBody>
      </p:sp>
      <p:pic>
        <p:nvPicPr>
          <p:cNvPr id="6" name="Graphic 5" descr="Upward trend">
            <a:extLst>
              <a:ext uri="{FF2B5EF4-FFF2-40B4-BE49-F238E27FC236}">
                <a16:creationId xmlns:a16="http://schemas.microsoft.com/office/drawing/2014/main" id="{84A53989-E4D3-4460-BC99-6DF66C59DD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04957" y="3000678"/>
            <a:ext cx="2057190" cy="2057190"/>
          </a:xfrm>
          <a:prstGeom prst="rect">
            <a:avLst/>
          </a:prstGeom>
        </p:spPr>
      </p:pic>
    </p:spTree>
    <p:extLst>
      <p:ext uri="{BB962C8B-B14F-4D97-AF65-F5344CB8AC3E}">
        <p14:creationId xmlns:p14="http://schemas.microsoft.com/office/powerpoint/2010/main" val="409147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F13B0F-1FD2-4760-B6A1-24F7A8675CC5}"/>
              </a:ext>
            </a:extLst>
          </p:cNvPr>
          <p:cNvSpPr>
            <a:spLocks noGrp="1"/>
          </p:cNvSpPr>
          <p:nvPr>
            <p:ph type="title"/>
          </p:nvPr>
        </p:nvSpPr>
        <p:spPr/>
        <p:txBody>
          <a:bodyPr/>
          <a:lstStyle/>
          <a:p>
            <a:r>
              <a:rPr lang="en-US" dirty="0"/>
              <a:t>RDBMS does not scale easily</a:t>
            </a:r>
          </a:p>
        </p:txBody>
      </p:sp>
      <p:graphicFrame>
        <p:nvGraphicFramePr>
          <p:cNvPr id="6" name="Content Placeholder 2">
            <a:extLst>
              <a:ext uri="{FF2B5EF4-FFF2-40B4-BE49-F238E27FC236}">
                <a16:creationId xmlns:a16="http://schemas.microsoft.com/office/drawing/2014/main" id="{55E08DB3-BB39-4377-9225-ECAFBD1E6F07}"/>
              </a:ext>
            </a:extLst>
          </p:cNvPr>
          <p:cNvGraphicFramePr>
            <a:graphicFrameLocks noGrp="1"/>
          </p:cNvGraphicFramePr>
          <p:nvPr>
            <p:ph idx="1"/>
            <p:extLst>
              <p:ext uri="{D42A27DB-BD31-4B8C-83A1-F6EECF244321}">
                <p14:modId xmlns:p14="http://schemas.microsoft.com/office/powerpoint/2010/main" val="35916585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0832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6F27EE-4AD4-4F44-88D4-E06964D344A5}"/>
              </a:ext>
            </a:extLst>
          </p:cNvPr>
          <p:cNvSpPr>
            <a:spLocks noGrp="1"/>
          </p:cNvSpPr>
          <p:nvPr>
            <p:ph type="title"/>
          </p:nvPr>
        </p:nvSpPr>
        <p:spPr/>
        <p:txBody>
          <a:bodyPr/>
          <a:lstStyle/>
          <a:p>
            <a:r>
              <a:rPr lang="en-US" dirty="0"/>
              <a:t>Scaling: Up Versus Out</a:t>
            </a:r>
          </a:p>
        </p:txBody>
      </p:sp>
      <p:sp>
        <p:nvSpPr>
          <p:cNvPr id="5" name="Text Placeholder 4">
            <a:extLst>
              <a:ext uri="{FF2B5EF4-FFF2-40B4-BE49-F238E27FC236}">
                <a16:creationId xmlns:a16="http://schemas.microsoft.com/office/drawing/2014/main" id="{C51CF37A-9425-483E-BE55-D9D718110D36}"/>
              </a:ext>
            </a:extLst>
          </p:cNvPr>
          <p:cNvSpPr>
            <a:spLocks noGrp="1"/>
          </p:cNvSpPr>
          <p:nvPr>
            <p:ph type="body" idx="1"/>
          </p:nvPr>
        </p:nvSpPr>
        <p:spPr>
          <a:xfrm>
            <a:off x="839788" y="1142152"/>
            <a:ext cx="5157787" cy="823912"/>
          </a:xfrm>
        </p:spPr>
        <p:txBody>
          <a:bodyPr/>
          <a:lstStyle/>
          <a:p>
            <a:r>
              <a:rPr lang="en-US" dirty="0"/>
              <a:t>Vertical Scaling “Up”</a:t>
            </a:r>
          </a:p>
        </p:txBody>
      </p:sp>
      <p:sp>
        <p:nvSpPr>
          <p:cNvPr id="6" name="Content Placeholder 5">
            <a:extLst>
              <a:ext uri="{FF2B5EF4-FFF2-40B4-BE49-F238E27FC236}">
                <a16:creationId xmlns:a16="http://schemas.microsoft.com/office/drawing/2014/main" id="{88968DB4-8C29-4EA3-8B3C-5C7AEF623EDC}"/>
              </a:ext>
            </a:extLst>
          </p:cNvPr>
          <p:cNvSpPr>
            <a:spLocks noGrp="1"/>
          </p:cNvSpPr>
          <p:nvPr>
            <p:ph sz="half" idx="2"/>
          </p:nvPr>
        </p:nvSpPr>
        <p:spPr>
          <a:xfrm>
            <a:off x="839788" y="1966064"/>
            <a:ext cx="5157787" cy="3684588"/>
          </a:xfrm>
        </p:spPr>
        <p:txBody>
          <a:bodyPr>
            <a:normAutofit/>
          </a:bodyPr>
          <a:lstStyle/>
          <a:p>
            <a:r>
              <a:rPr lang="en-US" sz="2800" dirty="0"/>
              <a:t>Add more resources to an existing system running the service</a:t>
            </a:r>
          </a:p>
          <a:p>
            <a:r>
              <a:rPr lang="en-US" sz="2800" dirty="0"/>
              <a:t>Easier, but limited scale</a:t>
            </a:r>
          </a:p>
          <a:p>
            <a:r>
              <a:rPr lang="en-US" sz="2800" dirty="0"/>
              <a:t>Single point of failure</a:t>
            </a:r>
          </a:p>
          <a:p>
            <a:r>
              <a:rPr lang="en-US" dirty="0"/>
              <a:t>Any system can be scaled up</a:t>
            </a:r>
            <a:endParaRPr lang="en-IN" sz="2800" dirty="0"/>
          </a:p>
          <a:p>
            <a:endParaRPr lang="en-US" dirty="0"/>
          </a:p>
        </p:txBody>
      </p:sp>
      <p:sp>
        <p:nvSpPr>
          <p:cNvPr id="7" name="Text Placeholder 6">
            <a:extLst>
              <a:ext uri="{FF2B5EF4-FFF2-40B4-BE49-F238E27FC236}">
                <a16:creationId xmlns:a16="http://schemas.microsoft.com/office/drawing/2014/main" id="{DAB1B1AB-A771-4F5D-861B-3DA80A836253}"/>
              </a:ext>
            </a:extLst>
          </p:cNvPr>
          <p:cNvSpPr>
            <a:spLocks noGrp="1"/>
          </p:cNvSpPr>
          <p:nvPr>
            <p:ph type="body" sz="quarter" idx="3"/>
          </p:nvPr>
        </p:nvSpPr>
        <p:spPr>
          <a:xfrm>
            <a:off x="6172200" y="1142152"/>
            <a:ext cx="5183188" cy="823912"/>
          </a:xfrm>
        </p:spPr>
        <p:txBody>
          <a:bodyPr/>
          <a:lstStyle/>
          <a:p>
            <a:pPr marL="0" indent="0">
              <a:buNone/>
            </a:pPr>
            <a:r>
              <a:rPr lang="en-US" dirty="0"/>
              <a:t>Horizontal Scaling “Out”</a:t>
            </a:r>
          </a:p>
        </p:txBody>
      </p:sp>
      <p:sp>
        <p:nvSpPr>
          <p:cNvPr id="9" name="Content Placeholder 8">
            <a:extLst>
              <a:ext uri="{FF2B5EF4-FFF2-40B4-BE49-F238E27FC236}">
                <a16:creationId xmlns:a16="http://schemas.microsoft.com/office/drawing/2014/main" id="{2DC1D0B1-A8F4-4321-B887-37BA65B02117}"/>
              </a:ext>
            </a:extLst>
          </p:cNvPr>
          <p:cNvSpPr>
            <a:spLocks noGrp="1"/>
          </p:cNvSpPr>
          <p:nvPr>
            <p:ph sz="quarter" idx="4"/>
          </p:nvPr>
        </p:nvSpPr>
        <p:spPr>
          <a:xfrm>
            <a:off x="6172199" y="1966064"/>
            <a:ext cx="5695749" cy="3684588"/>
          </a:xfrm>
        </p:spPr>
        <p:txBody>
          <a:bodyPr>
            <a:normAutofit/>
          </a:bodyPr>
          <a:lstStyle/>
          <a:p>
            <a:r>
              <a:rPr lang="en-US" sz="2800" dirty="0"/>
              <a:t>Run the service over multiple systems, and orchestrate communication between them</a:t>
            </a:r>
          </a:p>
          <a:p>
            <a:r>
              <a:rPr lang="en-US" sz="2800" dirty="0"/>
              <a:t>Harder, but can achieve unlimited scale</a:t>
            </a:r>
          </a:p>
          <a:p>
            <a:r>
              <a:rPr lang="en-US" sz="2800" dirty="0"/>
              <a:t>Overhead resources needed to manage nodes</a:t>
            </a:r>
          </a:p>
          <a:p>
            <a:r>
              <a:rPr lang="en-US" dirty="0"/>
              <a:t>System must be designed to do it</a:t>
            </a:r>
            <a:endParaRPr lang="en-US" sz="2800" dirty="0"/>
          </a:p>
          <a:p>
            <a:endParaRPr lang="en-US" dirty="0"/>
          </a:p>
        </p:txBody>
      </p:sp>
      <p:grpSp>
        <p:nvGrpSpPr>
          <p:cNvPr id="10" name="Group 9">
            <a:extLst>
              <a:ext uri="{FF2B5EF4-FFF2-40B4-BE49-F238E27FC236}">
                <a16:creationId xmlns:a16="http://schemas.microsoft.com/office/drawing/2014/main" id="{A3348CBB-2BD2-4D14-AA67-C3EC018DE23C}"/>
              </a:ext>
            </a:extLst>
          </p:cNvPr>
          <p:cNvGrpSpPr/>
          <p:nvPr/>
        </p:nvGrpSpPr>
        <p:grpSpPr>
          <a:xfrm>
            <a:off x="1660512" y="4961311"/>
            <a:ext cx="2491723" cy="1378682"/>
            <a:chOff x="824322" y="4204409"/>
            <a:chExt cx="2491723" cy="1378682"/>
          </a:xfrm>
        </p:grpSpPr>
        <p:pic>
          <p:nvPicPr>
            <p:cNvPr id="11" name="Picture 10">
              <a:extLst>
                <a:ext uri="{FF2B5EF4-FFF2-40B4-BE49-F238E27FC236}">
                  <a16:creationId xmlns:a16="http://schemas.microsoft.com/office/drawing/2014/main" id="{5861759A-D1BA-48EA-A7BE-A357BB02DC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3735" y="4621924"/>
              <a:ext cx="666962" cy="951209"/>
            </a:xfrm>
            <a:prstGeom prst="rect">
              <a:avLst/>
            </a:prstGeom>
          </p:spPr>
        </p:pic>
        <p:pic>
          <p:nvPicPr>
            <p:cNvPr id="12" name="Picture 11">
              <a:extLst>
                <a:ext uri="{FF2B5EF4-FFF2-40B4-BE49-F238E27FC236}">
                  <a16:creationId xmlns:a16="http://schemas.microsoft.com/office/drawing/2014/main" id="{7E55B105-7A7D-4EC2-93EA-C2020B7D93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82830" y="4252156"/>
              <a:ext cx="933215" cy="1330935"/>
            </a:xfrm>
            <a:prstGeom prst="rect">
              <a:avLst/>
            </a:prstGeom>
          </p:spPr>
        </p:pic>
        <p:pic>
          <p:nvPicPr>
            <p:cNvPr id="13" name="Picture 12">
              <a:extLst>
                <a:ext uri="{FF2B5EF4-FFF2-40B4-BE49-F238E27FC236}">
                  <a16:creationId xmlns:a16="http://schemas.microsoft.com/office/drawing/2014/main" id="{F38FD700-D621-441D-8545-7B7FF36223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4322" y="4873153"/>
              <a:ext cx="490806" cy="699980"/>
            </a:xfrm>
            <a:prstGeom prst="rect">
              <a:avLst/>
            </a:prstGeom>
          </p:spPr>
        </p:pic>
        <p:sp>
          <p:nvSpPr>
            <p:cNvPr id="14" name="Curved Down Arrow 14">
              <a:extLst>
                <a:ext uri="{FF2B5EF4-FFF2-40B4-BE49-F238E27FC236}">
                  <a16:creationId xmlns:a16="http://schemas.microsoft.com/office/drawing/2014/main" id="{BC44BC6D-7DD8-4A47-A9EF-A159625F05E5}"/>
                </a:ext>
              </a:extLst>
            </p:cNvPr>
            <p:cNvSpPr/>
            <p:nvPr/>
          </p:nvSpPr>
          <p:spPr>
            <a:xfrm rot="20658607">
              <a:off x="1080870" y="4471085"/>
              <a:ext cx="556172" cy="30167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15" name="Curved Down Arrow 15">
              <a:extLst>
                <a:ext uri="{FF2B5EF4-FFF2-40B4-BE49-F238E27FC236}">
                  <a16:creationId xmlns:a16="http://schemas.microsoft.com/office/drawing/2014/main" id="{2411EF10-1D36-423A-87C0-A3D4FC723F16}"/>
                </a:ext>
              </a:extLst>
            </p:cNvPr>
            <p:cNvSpPr/>
            <p:nvPr/>
          </p:nvSpPr>
          <p:spPr>
            <a:xfrm rot="20658607">
              <a:off x="1932610" y="4204409"/>
              <a:ext cx="556172" cy="30167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grpSp>
        <p:nvGrpSpPr>
          <p:cNvPr id="16" name="Group 15">
            <a:extLst>
              <a:ext uri="{FF2B5EF4-FFF2-40B4-BE49-F238E27FC236}">
                <a16:creationId xmlns:a16="http://schemas.microsoft.com/office/drawing/2014/main" id="{7899DEE7-F007-4A70-9CE9-BE3301F076F6}"/>
              </a:ext>
            </a:extLst>
          </p:cNvPr>
          <p:cNvGrpSpPr/>
          <p:nvPr/>
        </p:nvGrpSpPr>
        <p:grpSpPr>
          <a:xfrm>
            <a:off x="6892260" y="5715848"/>
            <a:ext cx="3100385" cy="795046"/>
            <a:chOff x="4823631" y="4652472"/>
            <a:chExt cx="3100385" cy="795046"/>
          </a:xfrm>
        </p:grpSpPr>
        <p:pic>
          <p:nvPicPr>
            <p:cNvPr id="17" name="Picture 16">
              <a:extLst>
                <a:ext uri="{FF2B5EF4-FFF2-40B4-BE49-F238E27FC236}">
                  <a16:creationId xmlns:a16="http://schemas.microsoft.com/office/drawing/2014/main" id="{2FE840E4-166C-49BF-A5D1-C337B7F4B6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3631" y="4747538"/>
              <a:ext cx="490806" cy="699980"/>
            </a:xfrm>
            <a:prstGeom prst="rect">
              <a:avLst/>
            </a:prstGeom>
          </p:spPr>
        </p:pic>
        <p:pic>
          <p:nvPicPr>
            <p:cNvPr id="18" name="Picture 17">
              <a:extLst>
                <a:ext uri="{FF2B5EF4-FFF2-40B4-BE49-F238E27FC236}">
                  <a16:creationId xmlns:a16="http://schemas.microsoft.com/office/drawing/2014/main" id="{23FEFEAC-4DC8-4206-B84C-9323C5038C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2482" y="4747538"/>
              <a:ext cx="490806" cy="699980"/>
            </a:xfrm>
            <a:prstGeom prst="rect">
              <a:avLst/>
            </a:prstGeom>
          </p:spPr>
        </p:pic>
        <p:pic>
          <p:nvPicPr>
            <p:cNvPr id="19" name="Picture 18">
              <a:extLst>
                <a:ext uri="{FF2B5EF4-FFF2-40B4-BE49-F238E27FC236}">
                  <a16:creationId xmlns:a16="http://schemas.microsoft.com/office/drawing/2014/main" id="{7CEB2220-BD50-46C0-9FAD-3F5252236D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2846" y="4703583"/>
              <a:ext cx="490806" cy="699980"/>
            </a:xfrm>
            <a:prstGeom prst="rect">
              <a:avLst/>
            </a:prstGeom>
          </p:spPr>
        </p:pic>
        <p:pic>
          <p:nvPicPr>
            <p:cNvPr id="20" name="Picture 19">
              <a:extLst>
                <a:ext uri="{FF2B5EF4-FFF2-40B4-BE49-F238E27FC236}">
                  <a16:creationId xmlns:a16="http://schemas.microsoft.com/office/drawing/2014/main" id="{EA8D1E16-A613-4FAB-BD9E-2C426B85F4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33210" y="4652472"/>
              <a:ext cx="490806" cy="699980"/>
            </a:xfrm>
            <a:prstGeom prst="rect">
              <a:avLst/>
            </a:prstGeom>
          </p:spPr>
        </p:pic>
        <p:sp>
          <p:nvSpPr>
            <p:cNvPr id="21" name="Cross 20">
              <a:extLst>
                <a:ext uri="{FF2B5EF4-FFF2-40B4-BE49-F238E27FC236}">
                  <a16:creationId xmlns:a16="http://schemas.microsoft.com/office/drawing/2014/main" id="{E3D467E7-BDC4-4B7B-8E8A-A4FB88ADC13D}"/>
                </a:ext>
              </a:extLst>
            </p:cNvPr>
            <p:cNvSpPr/>
            <p:nvPr/>
          </p:nvSpPr>
          <p:spPr>
            <a:xfrm>
              <a:off x="5386001" y="4992505"/>
              <a:ext cx="231962" cy="23063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Cross 21">
              <a:extLst>
                <a:ext uri="{FF2B5EF4-FFF2-40B4-BE49-F238E27FC236}">
                  <a16:creationId xmlns:a16="http://schemas.microsoft.com/office/drawing/2014/main" id="{8D5F6B1B-F881-4A90-85E3-EE9888DD115F}"/>
                </a:ext>
              </a:extLst>
            </p:cNvPr>
            <p:cNvSpPr/>
            <p:nvPr/>
          </p:nvSpPr>
          <p:spPr>
            <a:xfrm>
              <a:off x="6297806" y="4979236"/>
              <a:ext cx="231962" cy="23063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Cross 22">
              <a:extLst>
                <a:ext uri="{FF2B5EF4-FFF2-40B4-BE49-F238E27FC236}">
                  <a16:creationId xmlns:a16="http://schemas.microsoft.com/office/drawing/2014/main" id="{161F9B64-BB6A-4DE2-8E49-E983A9769611}"/>
                </a:ext>
              </a:extLst>
            </p:cNvPr>
            <p:cNvSpPr/>
            <p:nvPr/>
          </p:nvSpPr>
          <p:spPr>
            <a:xfrm>
              <a:off x="7132450" y="4937606"/>
              <a:ext cx="231962" cy="23063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1670491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3A7B-B992-4C8A-AC55-252565289D0B}"/>
              </a:ext>
            </a:extLst>
          </p:cNvPr>
          <p:cNvSpPr>
            <a:spLocks noGrp="1"/>
          </p:cNvSpPr>
          <p:nvPr>
            <p:ph type="title"/>
          </p:nvPr>
        </p:nvSpPr>
        <p:spPr/>
        <p:txBody>
          <a:bodyPr/>
          <a:lstStyle/>
          <a:p>
            <a:r>
              <a:rPr lang="en-US" dirty="0"/>
              <a:t>Over-Simplified Example: </a:t>
            </a:r>
            <a:br>
              <a:rPr lang="en-US" dirty="0"/>
            </a:br>
            <a:r>
              <a:rPr lang="en-US" dirty="0"/>
              <a:t>A Website Hosted at AWS</a:t>
            </a:r>
          </a:p>
        </p:txBody>
      </p:sp>
      <p:sp>
        <p:nvSpPr>
          <p:cNvPr id="3" name="Text Placeholder 2">
            <a:extLst>
              <a:ext uri="{FF2B5EF4-FFF2-40B4-BE49-F238E27FC236}">
                <a16:creationId xmlns:a16="http://schemas.microsoft.com/office/drawing/2014/main" id="{5EDE16FC-08AE-4816-B9F7-59AB775E4431}"/>
              </a:ext>
            </a:extLst>
          </p:cNvPr>
          <p:cNvSpPr>
            <a:spLocks noGrp="1"/>
          </p:cNvSpPr>
          <p:nvPr>
            <p:ph type="body" idx="1"/>
          </p:nvPr>
        </p:nvSpPr>
        <p:spPr/>
        <p:txBody>
          <a:bodyPr/>
          <a:lstStyle/>
          <a:p>
            <a:r>
              <a:rPr lang="en-US" dirty="0"/>
              <a:t>Scale it up</a:t>
            </a:r>
          </a:p>
        </p:txBody>
      </p:sp>
      <p:sp>
        <p:nvSpPr>
          <p:cNvPr id="4" name="Content Placeholder 3">
            <a:extLst>
              <a:ext uri="{FF2B5EF4-FFF2-40B4-BE49-F238E27FC236}">
                <a16:creationId xmlns:a16="http://schemas.microsoft.com/office/drawing/2014/main" id="{48A736E5-DA16-4722-B460-E9E1A77F0077}"/>
              </a:ext>
            </a:extLst>
          </p:cNvPr>
          <p:cNvSpPr>
            <a:spLocks noGrp="1"/>
          </p:cNvSpPr>
          <p:nvPr>
            <p:ph sz="half" idx="2"/>
          </p:nvPr>
        </p:nvSpPr>
        <p:spPr/>
        <p:txBody>
          <a:bodyPr>
            <a:normAutofit lnSpcReduction="10000"/>
          </a:bodyPr>
          <a:lstStyle/>
          <a:p>
            <a:r>
              <a:rPr lang="en-US" dirty="0"/>
              <a:t>It is hosted on amazon EC2.</a:t>
            </a:r>
          </a:p>
          <a:p>
            <a:r>
              <a:rPr lang="en-US" dirty="0"/>
              <a:t>Upgrade the compute instance from </a:t>
            </a:r>
          </a:p>
          <a:p>
            <a:pPr lvl="1"/>
            <a:r>
              <a:rPr lang="en-US" dirty="0"/>
              <a:t>t2.micro 1 CPU 1 GB to</a:t>
            </a:r>
          </a:p>
          <a:p>
            <a:pPr lvl="1"/>
            <a:r>
              <a:rPr lang="en-US" dirty="0"/>
              <a:t>t2.xlarge 8CPU 32 GB</a:t>
            </a:r>
          </a:p>
          <a:p>
            <a:r>
              <a:rPr lang="en-US" dirty="0"/>
              <a:t>Just pay more and you are done.</a:t>
            </a:r>
          </a:p>
          <a:p>
            <a:r>
              <a:rPr lang="en-US" dirty="0"/>
              <a:t>When you update the website content, you do it once.</a:t>
            </a:r>
          </a:p>
        </p:txBody>
      </p:sp>
      <p:sp>
        <p:nvSpPr>
          <p:cNvPr id="5" name="Text Placeholder 4">
            <a:extLst>
              <a:ext uri="{FF2B5EF4-FFF2-40B4-BE49-F238E27FC236}">
                <a16:creationId xmlns:a16="http://schemas.microsoft.com/office/drawing/2014/main" id="{8D3319AB-9F56-4B73-975F-0265D4F7945D}"/>
              </a:ext>
            </a:extLst>
          </p:cNvPr>
          <p:cNvSpPr>
            <a:spLocks noGrp="1"/>
          </p:cNvSpPr>
          <p:nvPr>
            <p:ph type="body" sz="quarter" idx="3"/>
          </p:nvPr>
        </p:nvSpPr>
        <p:spPr/>
        <p:txBody>
          <a:bodyPr/>
          <a:lstStyle/>
          <a:p>
            <a:r>
              <a:rPr lang="en-US" dirty="0"/>
              <a:t>Scale it out</a:t>
            </a:r>
          </a:p>
        </p:txBody>
      </p:sp>
      <p:sp>
        <p:nvSpPr>
          <p:cNvPr id="6" name="Content Placeholder 5">
            <a:extLst>
              <a:ext uri="{FF2B5EF4-FFF2-40B4-BE49-F238E27FC236}">
                <a16:creationId xmlns:a16="http://schemas.microsoft.com/office/drawing/2014/main" id="{1D519DDE-6E6E-4716-8E02-7F83EC9B1DAC}"/>
              </a:ext>
            </a:extLst>
          </p:cNvPr>
          <p:cNvSpPr>
            <a:spLocks noGrp="1"/>
          </p:cNvSpPr>
          <p:nvPr>
            <p:ph sz="quarter" idx="4"/>
          </p:nvPr>
        </p:nvSpPr>
        <p:spPr/>
        <p:txBody>
          <a:bodyPr>
            <a:normAutofit lnSpcReduction="10000"/>
          </a:bodyPr>
          <a:lstStyle/>
          <a:p>
            <a:r>
              <a:rPr lang="en-US" dirty="0"/>
              <a:t>Setup AWS Elastic Load balancer in front of your site.</a:t>
            </a:r>
          </a:p>
          <a:p>
            <a:r>
              <a:rPr lang="en-US" dirty="0"/>
              <a:t>Duplicate your t2.micro instance 7 times (you now have 8 copies)</a:t>
            </a:r>
          </a:p>
          <a:p>
            <a:r>
              <a:rPr lang="en-US" dirty="0"/>
              <a:t>Configure ELB to route traffic to one of your 1 of 8 instances of your website.</a:t>
            </a:r>
          </a:p>
          <a:p>
            <a:r>
              <a:rPr lang="en-US" dirty="0"/>
              <a:t>When you update the website, you need do it 8 times</a:t>
            </a:r>
          </a:p>
        </p:txBody>
      </p:sp>
    </p:spTree>
    <p:extLst>
      <p:ext uri="{BB962C8B-B14F-4D97-AF65-F5344CB8AC3E}">
        <p14:creationId xmlns:p14="http://schemas.microsoft.com/office/powerpoint/2010/main" val="2828450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Image result for we offer three kinds of service">
            <a:extLst>
              <a:ext uri="{FF2B5EF4-FFF2-40B4-BE49-F238E27FC236}">
                <a16:creationId xmlns:a16="http://schemas.microsoft.com/office/drawing/2014/main" id="{E909D2D4-4D6B-4306-B558-77EAE3B23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916" y="-148040"/>
            <a:ext cx="10482168" cy="7154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8201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7BE95-A551-4897-82B3-FB96A8FD0F11}"/>
              </a:ext>
            </a:extLst>
          </p:cNvPr>
          <p:cNvSpPr>
            <a:spLocks noGrp="1"/>
          </p:cNvSpPr>
          <p:nvPr>
            <p:ph type="title"/>
          </p:nvPr>
        </p:nvSpPr>
        <p:spPr/>
        <p:txBody>
          <a:bodyPr/>
          <a:lstStyle/>
          <a:p>
            <a:r>
              <a:rPr lang="en-US" dirty="0"/>
              <a:t>The CAP Theorem of Distributed Data Stores</a:t>
            </a:r>
          </a:p>
        </p:txBody>
      </p:sp>
      <p:sp>
        <p:nvSpPr>
          <p:cNvPr id="3" name="Content Placeholder 2">
            <a:extLst>
              <a:ext uri="{FF2B5EF4-FFF2-40B4-BE49-F238E27FC236}">
                <a16:creationId xmlns:a16="http://schemas.microsoft.com/office/drawing/2014/main" id="{F579C478-1449-4D9C-8B92-456919D741E7}"/>
              </a:ext>
            </a:extLst>
          </p:cNvPr>
          <p:cNvSpPr>
            <a:spLocks noGrp="1"/>
          </p:cNvSpPr>
          <p:nvPr>
            <p:ph idx="1"/>
          </p:nvPr>
        </p:nvSpPr>
        <p:spPr/>
        <p:txBody>
          <a:bodyPr/>
          <a:lstStyle/>
          <a:p>
            <a:pPr marL="0" indent="0">
              <a:buNone/>
            </a:pPr>
            <a:r>
              <a:rPr lang="en-US" sz="3200" dirty="0"/>
              <a:t>Eric Brewer: You can only have two of the following three guarantees: </a:t>
            </a:r>
          </a:p>
          <a:p>
            <a:pPr marL="470916" lvl="1" indent="-342900">
              <a:buFont typeface="+mj-lt"/>
              <a:buAutoNum type="arabicPeriod"/>
            </a:pPr>
            <a:r>
              <a:rPr lang="en-US" b="1" dirty="0"/>
              <a:t>Data consistency: </a:t>
            </a:r>
            <a:r>
              <a:rPr lang="en-US" dirty="0"/>
              <a:t>all nodes see the same data at the same time</a:t>
            </a:r>
          </a:p>
          <a:p>
            <a:pPr marL="470916" lvl="1" indent="-342900">
              <a:buFont typeface="+mj-lt"/>
              <a:buAutoNum type="arabicPeriod"/>
            </a:pPr>
            <a:r>
              <a:rPr lang="en-US" b="1" dirty="0"/>
              <a:t>Data availability: </a:t>
            </a:r>
            <a:r>
              <a:rPr lang="en-US" dirty="0"/>
              <a:t>assurances that every request can be processed</a:t>
            </a:r>
          </a:p>
          <a:p>
            <a:pPr marL="470916" lvl="1" indent="-342900">
              <a:buFont typeface="+mj-lt"/>
              <a:buAutoNum type="arabicPeriod"/>
            </a:pPr>
            <a:r>
              <a:rPr lang="en-US" b="1" dirty="0"/>
              <a:t>Partition tolerance: </a:t>
            </a:r>
            <a:r>
              <a:rPr lang="en-US" dirty="0"/>
              <a:t>network failures are tolerated, the system continues to operate</a:t>
            </a:r>
          </a:p>
          <a:p>
            <a:endParaRPr lang="en-US" sz="2400" dirty="0"/>
          </a:p>
          <a:p>
            <a:r>
              <a:rPr lang="en-US" sz="2400" dirty="0"/>
              <a:t>Relational DBMS are designed to be </a:t>
            </a:r>
            <a:r>
              <a:rPr lang="en-US" sz="2400" b="1" i="1" dirty="0"/>
              <a:t>consistent</a:t>
            </a:r>
            <a:r>
              <a:rPr lang="en-US" sz="2400" dirty="0"/>
              <a:t> and </a:t>
            </a:r>
            <a:r>
              <a:rPr lang="en-US" sz="2400" b="1" i="1" dirty="0"/>
              <a:t>available</a:t>
            </a:r>
            <a:r>
              <a:rPr lang="en-US" sz="2400" dirty="0"/>
              <a:t> </a:t>
            </a:r>
            <a:r>
              <a:rPr lang="en-US" sz="2400" i="1" dirty="0"/>
              <a:t>and therefore cannot be </a:t>
            </a:r>
            <a:r>
              <a:rPr lang="en-US" sz="2400" b="1" i="1" dirty="0"/>
              <a:t>partition tolerant.</a:t>
            </a:r>
          </a:p>
        </p:txBody>
      </p:sp>
    </p:spTree>
    <p:extLst>
      <p:ext uri="{BB962C8B-B14F-4D97-AF65-F5344CB8AC3E}">
        <p14:creationId xmlns:p14="http://schemas.microsoft.com/office/powerpoint/2010/main" val="4101352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308FE-3A91-4840-A2B6-D30CA1EA0A9F}"/>
              </a:ext>
            </a:extLst>
          </p:cNvPr>
          <p:cNvSpPr>
            <a:spLocks noGrp="1"/>
          </p:cNvSpPr>
          <p:nvPr>
            <p:ph type="title"/>
          </p:nvPr>
        </p:nvSpPr>
        <p:spPr/>
        <p:txBody>
          <a:bodyPr/>
          <a:lstStyle/>
          <a:p>
            <a:r>
              <a:rPr lang="en-US" dirty="0"/>
              <a:t>Why Can’t We Have All 3?</a:t>
            </a:r>
          </a:p>
        </p:txBody>
      </p:sp>
      <p:sp>
        <p:nvSpPr>
          <p:cNvPr id="3" name="Content Placeholder 2">
            <a:extLst>
              <a:ext uri="{FF2B5EF4-FFF2-40B4-BE49-F238E27FC236}">
                <a16:creationId xmlns:a16="http://schemas.microsoft.com/office/drawing/2014/main" id="{03E4914B-A10F-4558-94DF-87DBFF18388C}"/>
              </a:ext>
            </a:extLst>
          </p:cNvPr>
          <p:cNvSpPr>
            <a:spLocks noGrp="1"/>
          </p:cNvSpPr>
          <p:nvPr>
            <p:ph idx="1"/>
          </p:nvPr>
        </p:nvSpPr>
        <p:spPr>
          <a:xfrm>
            <a:off x="838200" y="2445579"/>
            <a:ext cx="10515600" cy="3731384"/>
          </a:xfrm>
        </p:spPr>
        <p:txBody>
          <a:bodyPr/>
          <a:lstStyle/>
          <a:p>
            <a:r>
              <a:rPr lang="en-US" dirty="0"/>
              <a:t>Suppose we lose </a:t>
            </a:r>
            <a:r>
              <a:rPr lang="en-US" b="1" dirty="0"/>
              <a:t>partition tolerance </a:t>
            </a:r>
            <a:r>
              <a:rPr lang="en-US" dirty="0"/>
              <a:t>between nodes. Then:</a:t>
            </a:r>
          </a:p>
          <a:p>
            <a:pPr lvl="1"/>
            <a:r>
              <a:rPr lang="en-US" dirty="0"/>
              <a:t>We must ignore any updates the nodes receive, or we sacrifice </a:t>
            </a:r>
            <a:r>
              <a:rPr lang="en-US" b="1" dirty="0"/>
              <a:t>consistency</a:t>
            </a:r>
            <a:r>
              <a:rPr lang="en-US" dirty="0"/>
              <a:t>,</a:t>
            </a:r>
          </a:p>
          <a:p>
            <a:pPr lvl="1"/>
            <a:r>
              <a:rPr lang="en-US" dirty="0"/>
              <a:t>Or we must deny changes until it becomes </a:t>
            </a:r>
            <a:r>
              <a:rPr lang="en-US" b="1" i="1" dirty="0"/>
              <a:t>available</a:t>
            </a:r>
            <a:r>
              <a:rPr lang="en-US" b="1" dirty="0"/>
              <a:t> </a:t>
            </a:r>
            <a:r>
              <a:rPr lang="en-US" dirty="0"/>
              <a:t>again.</a:t>
            </a:r>
          </a:p>
          <a:p>
            <a:r>
              <a:rPr lang="en-US" dirty="0"/>
              <a:t>If we guarantee </a:t>
            </a:r>
            <a:r>
              <a:rPr lang="en-US" b="1" i="1" dirty="0"/>
              <a:t>availability</a:t>
            </a:r>
            <a:r>
              <a:rPr lang="en-US" b="1" dirty="0"/>
              <a:t> </a:t>
            </a:r>
            <a:r>
              <a:rPr lang="en-US" dirty="0"/>
              <a:t>of requests, despite the failure:</a:t>
            </a:r>
          </a:p>
          <a:p>
            <a:pPr lvl="1"/>
            <a:r>
              <a:rPr lang="en-US" dirty="0"/>
              <a:t>We gain </a:t>
            </a:r>
            <a:r>
              <a:rPr lang="en-US" b="1" i="1" dirty="0"/>
              <a:t>partition tolerance </a:t>
            </a:r>
            <a:r>
              <a:rPr lang="en-US" dirty="0"/>
              <a:t>(the system still works) but lose </a:t>
            </a:r>
            <a:r>
              <a:rPr lang="en-US" b="1" i="1" dirty="0"/>
              <a:t>consistency</a:t>
            </a:r>
            <a:r>
              <a:rPr lang="en-US" dirty="0"/>
              <a:t> (nodes will get out of sync).</a:t>
            </a:r>
          </a:p>
          <a:p>
            <a:r>
              <a:rPr lang="en-US" dirty="0"/>
              <a:t>If we guarantee </a:t>
            </a:r>
            <a:r>
              <a:rPr lang="en-US" b="1" dirty="0"/>
              <a:t>consistency</a:t>
            </a:r>
            <a:r>
              <a:rPr lang="en-US" dirty="0"/>
              <a:t> of data, despite the failure:</a:t>
            </a:r>
          </a:p>
          <a:p>
            <a:pPr lvl="1"/>
            <a:r>
              <a:rPr lang="en-US" dirty="0"/>
              <a:t>We gain </a:t>
            </a:r>
            <a:r>
              <a:rPr lang="en-US" b="1" i="1" dirty="0"/>
              <a:t>partition tolerance </a:t>
            </a:r>
            <a:r>
              <a:rPr lang="en-US" dirty="0"/>
              <a:t>(again, system works) but lose </a:t>
            </a:r>
            <a:r>
              <a:rPr lang="en-US" b="1" i="1" dirty="0"/>
              <a:t>availability </a:t>
            </a:r>
            <a:r>
              <a:rPr lang="en-US" dirty="0"/>
              <a:t>(data on nodes cannot be changed, until the failure is resolved).</a:t>
            </a:r>
          </a:p>
          <a:p>
            <a:endParaRPr lang="en-US" dirty="0"/>
          </a:p>
        </p:txBody>
      </p:sp>
      <p:grpSp>
        <p:nvGrpSpPr>
          <p:cNvPr id="4" name="Group 3">
            <a:extLst>
              <a:ext uri="{FF2B5EF4-FFF2-40B4-BE49-F238E27FC236}">
                <a16:creationId xmlns:a16="http://schemas.microsoft.com/office/drawing/2014/main" id="{60BDAB6C-E6AC-42BA-A44A-7A7D3EDF8E07}"/>
              </a:ext>
            </a:extLst>
          </p:cNvPr>
          <p:cNvGrpSpPr/>
          <p:nvPr/>
        </p:nvGrpSpPr>
        <p:grpSpPr>
          <a:xfrm>
            <a:off x="3592523" y="1787822"/>
            <a:ext cx="3517751" cy="498805"/>
            <a:chOff x="1953095" y="2296909"/>
            <a:chExt cx="3517751" cy="498805"/>
          </a:xfrm>
        </p:grpSpPr>
        <p:sp>
          <p:nvSpPr>
            <p:cNvPr id="5" name="Rounded Rectangle 6">
              <a:extLst>
                <a:ext uri="{FF2B5EF4-FFF2-40B4-BE49-F238E27FC236}">
                  <a16:creationId xmlns:a16="http://schemas.microsoft.com/office/drawing/2014/main" id="{4BF8B1FC-B57E-4389-8583-7DE8A257D751}"/>
                </a:ext>
              </a:extLst>
            </p:cNvPr>
            <p:cNvSpPr/>
            <p:nvPr/>
          </p:nvSpPr>
          <p:spPr>
            <a:xfrm>
              <a:off x="1953095" y="2334583"/>
              <a:ext cx="1056939" cy="392674"/>
            </a:xfrm>
            <a:prstGeom prst="roundRect">
              <a:avLst/>
            </a:prstGeom>
            <a:solidFill>
              <a:srgbClr val="BFBFBF"/>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Sherman Sans Book" pitchFamily="50" charset="0"/>
                  <a:ea typeface="Sherman Sans Book" pitchFamily="50" charset="0"/>
                </a:rPr>
                <a:t>Node 1</a:t>
              </a:r>
            </a:p>
          </p:txBody>
        </p:sp>
        <p:sp>
          <p:nvSpPr>
            <p:cNvPr id="6" name="Rounded Rectangle 7">
              <a:extLst>
                <a:ext uri="{FF2B5EF4-FFF2-40B4-BE49-F238E27FC236}">
                  <a16:creationId xmlns:a16="http://schemas.microsoft.com/office/drawing/2014/main" id="{5A1E0A53-8434-4071-800C-598CADB9CD79}"/>
                </a:ext>
              </a:extLst>
            </p:cNvPr>
            <p:cNvSpPr/>
            <p:nvPr/>
          </p:nvSpPr>
          <p:spPr>
            <a:xfrm>
              <a:off x="4459627" y="2358726"/>
              <a:ext cx="1011219" cy="375172"/>
            </a:xfrm>
            <a:prstGeom prst="roundRect">
              <a:avLst/>
            </a:prstGeom>
            <a:solidFill>
              <a:srgbClr val="BFBFBF"/>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Sherman Sans Book" pitchFamily="50" charset="0"/>
                  <a:ea typeface="Sherman Sans Book" pitchFamily="50" charset="0"/>
                </a:rPr>
                <a:t>Node</a:t>
              </a:r>
              <a:r>
                <a:rPr lang="en-US" b="1" dirty="0">
                  <a:solidFill>
                    <a:schemeClr val="tx1">
                      <a:lumMod val="65000"/>
                      <a:lumOff val="35000"/>
                    </a:schemeClr>
                  </a:solidFill>
                  <a:effectLst>
                    <a:outerShdw blurRad="38100" dist="38100" dir="2700000" algn="tl">
                      <a:srgbClr val="000000">
                        <a:alpha val="43137"/>
                      </a:srgbClr>
                    </a:outerShdw>
                  </a:effectLst>
                  <a:latin typeface="Sherman Sans Book" pitchFamily="50" charset="0"/>
                  <a:ea typeface="Sherman Sans Book" pitchFamily="50" charset="0"/>
                </a:rPr>
                <a:t> </a:t>
              </a:r>
              <a:r>
                <a:rPr lang="en-US" b="1" dirty="0">
                  <a:solidFill>
                    <a:schemeClr val="tx1">
                      <a:lumMod val="65000"/>
                      <a:lumOff val="35000"/>
                    </a:schemeClr>
                  </a:solidFill>
                  <a:latin typeface="Sherman Sans Book" pitchFamily="50" charset="0"/>
                  <a:ea typeface="Sherman Sans Book" pitchFamily="50" charset="0"/>
                </a:rPr>
                <a:t>2</a:t>
              </a:r>
              <a:endParaRPr lang="en-US" sz="1350" b="1" dirty="0">
                <a:solidFill>
                  <a:schemeClr val="tx1">
                    <a:lumMod val="65000"/>
                    <a:lumOff val="35000"/>
                  </a:schemeClr>
                </a:solidFill>
                <a:latin typeface="Sherman Sans Book" pitchFamily="50" charset="0"/>
                <a:ea typeface="Sherman Sans Book" pitchFamily="50" charset="0"/>
              </a:endParaRPr>
            </a:p>
          </p:txBody>
        </p:sp>
        <p:sp>
          <p:nvSpPr>
            <p:cNvPr id="7" name="Left-Right Arrow 8">
              <a:extLst>
                <a:ext uri="{FF2B5EF4-FFF2-40B4-BE49-F238E27FC236}">
                  <a16:creationId xmlns:a16="http://schemas.microsoft.com/office/drawing/2014/main" id="{D2C944FC-6DDC-4136-9800-91CBD2ADF12F}"/>
                </a:ext>
              </a:extLst>
            </p:cNvPr>
            <p:cNvSpPr/>
            <p:nvPr/>
          </p:nvSpPr>
          <p:spPr>
            <a:xfrm>
              <a:off x="3269226" y="2489184"/>
              <a:ext cx="931209" cy="102218"/>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quot;No&quot; Symbol 9">
              <a:extLst>
                <a:ext uri="{FF2B5EF4-FFF2-40B4-BE49-F238E27FC236}">
                  <a16:creationId xmlns:a16="http://schemas.microsoft.com/office/drawing/2014/main" id="{57FE4B01-437B-476E-8E9D-4C54CDF13961}"/>
                </a:ext>
              </a:extLst>
            </p:cNvPr>
            <p:cNvSpPr/>
            <p:nvPr/>
          </p:nvSpPr>
          <p:spPr>
            <a:xfrm>
              <a:off x="3429246" y="2296909"/>
              <a:ext cx="555364" cy="498805"/>
            </a:xfrm>
            <a:prstGeom prst="noSmoking">
              <a:avLst>
                <a:gd name="adj" fmla="val 439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spTree>
    <p:extLst>
      <p:ext uri="{BB962C8B-B14F-4D97-AF65-F5344CB8AC3E}">
        <p14:creationId xmlns:p14="http://schemas.microsoft.com/office/powerpoint/2010/main" val="828069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BF7BD9-4D5D-4612-90DA-606ECCE7D822}"/>
              </a:ext>
            </a:extLst>
          </p:cNvPr>
          <p:cNvSpPr>
            <a:spLocks noGrp="1"/>
          </p:cNvSpPr>
          <p:nvPr>
            <p:ph type="title"/>
          </p:nvPr>
        </p:nvSpPr>
        <p:spPr/>
        <p:txBody>
          <a:bodyPr/>
          <a:lstStyle/>
          <a:p>
            <a:r>
              <a:rPr lang="en-US" dirty="0"/>
              <a:t>The Importance of Data</a:t>
            </a:r>
          </a:p>
        </p:txBody>
      </p:sp>
      <p:sp>
        <p:nvSpPr>
          <p:cNvPr id="9" name="Text Placeholder 8">
            <a:extLst>
              <a:ext uri="{FF2B5EF4-FFF2-40B4-BE49-F238E27FC236}">
                <a16:creationId xmlns:a16="http://schemas.microsoft.com/office/drawing/2014/main" id="{F250F751-2553-4986-8167-C8C2A6840955}"/>
              </a:ext>
            </a:extLst>
          </p:cNvPr>
          <p:cNvSpPr>
            <a:spLocks noGrp="1"/>
          </p:cNvSpPr>
          <p:nvPr>
            <p:ph type="body" idx="1"/>
          </p:nvPr>
        </p:nvSpPr>
        <p:spPr/>
        <p:txBody>
          <a:bodyPr/>
          <a:lstStyle/>
          <a:p>
            <a:endParaRPr lang="en-US"/>
          </a:p>
        </p:txBody>
      </p:sp>
      <p:pic>
        <p:nvPicPr>
          <p:cNvPr id="8" name="Graphic 7" descr="Business Growth with solid fill">
            <a:extLst>
              <a:ext uri="{FF2B5EF4-FFF2-40B4-BE49-F238E27FC236}">
                <a16:creationId xmlns:a16="http://schemas.microsoft.com/office/drawing/2014/main" id="{4D4D297F-70F1-443C-AB05-7EAC5A4566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53375" y="2705100"/>
            <a:ext cx="2457450" cy="2457450"/>
          </a:xfrm>
          <a:prstGeom prst="rect">
            <a:avLst/>
          </a:prstGeom>
        </p:spPr>
      </p:pic>
    </p:spTree>
    <p:extLst>
      <p:ext uri="{BB962C8B-B14F-4D97-AF65-F5344CB8AC3E}">
        <p14:creationId xmlns:p14="http://schemas.microsoft.com/office/powerpoint/2010/main" val="3974033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5AF8B-9656-4576-AFF5-03C337D5D76E}"/>
              </a:ext>
            </a:extLst>
          </p:cNvPr>
          <p:cNvSpPr>
            <a:spLocks noGrp="1"/>
          </p:cNvSpPr>
          <p:nvPr>
            <p:ph type="title"/>
          </p:nvPr>
        </p:nvSpPr>
        <p:spPr/>
        <p:txBody>
          <a:bodyPr/>
          <a:lstStyle/>
          <a:p>
            <a:r>
              <a:rPr lang="en-US" dirty="0"/>
              <a:t>Match each term to its definition</a:t>
            </a:r>
          </a:p>
        </p:txBody>
      </p:sp>
      <p:sp>
        <p:nvSpPr>
          <p:cNvPr id="3" name="Content Placeholder 2">
            <a:extLst>
              <a:ext uri="{FF2B5EF4-FFF2-40B4-BE49-F238E27FC236}">
                <a16:creationId xmlns:a16="http://schemas.microsoft.com/office/drawing/2014/main" id="{06B40D94-5F2C-42F2-9075-34ABC4D01D90}"/>
              </a:ext>
            </a:extLst>
          </p:cNvPr>
          <p:cNvSpPr>
            <a:spLocks noGrp="1"/>
          </p:cNvSpPr>
          <p:nvPr>
            <p:ph idx="1"/>
          </p:nvPr>
        </p:nvSpPr>
        <p:spPr>
          <a:xfrm>
            <a:off x="403860" y="1868487"/>
            <a:ext cx="5255681" cy="4351338"/>
          </a:xfrm>
        </p:spPr>
        <p:txBody>
          <a:bodyPr/>
          <a:lstStyle/>
          <a:p>
            <a:pPr marL="457200" indent="-457200">
              <a:spcBef>
                <a:spcPts val="0"/>
              </a:spcBef>
              <a:buClrTx/>
              <a:buSzTx/>
              <a:buAutoNum type="arabicPeriod"/>
              <a:defRPr/>
            </a:pPr>
            <a:r>
              <a:rPr lang="en-US" sz="2800" dirty="0">
                <a:solidFill>
                  <a:schemeClr val="tx1"/>
                </a:solidFill>
              </a:rPr>
              <a:t>Adding additional resources to an existing system</a:t>
            </a:r>
          </a:p>
          <a:p>
            <a:pPr marL="457200" indent="-457200">
              <a:spcBef>
                <a:spcPts val="0"/>
              </a:spcBef>
              <a:buClrTx/>
              <a:buSzTx/>
              <a:buAutoNum type="arabicPeriod"/>
              <a:defRPr/>
            </a:pPr>
            <a:r>
              <a:rPr lang="en-US" sz="2800" dirty="0">
                <a:solidFill>
                  <a:schemeClr val="tx1"/>
                </a:solidFill>
              </a:rPr>
              <a:t>A system continuing to operate despite a network failure</a:t>
            </a:r>
          </a:p>
          <a:p>
            <a:pPr marL="457200" indent="-457200">
              <a:spcBef>
                <a:spcPts val="0"/>
              </a:spcBef>
              <a:buClrTx/>
              <a:buSzTx/>
              <a:buAutoNum type="arabicPeriod"/>
              <a:defRPr/>
            </a:pPr>
            <a:r>
              <a:rPr lang="en-US" sz="2800" dirty="0">
                <a:solidFill>
                  <a:schemeClr val="tx1"/>
                </a:solidFill>
              </a:rPr>
              <a:t>Assurances that data read and write can be processed</a:t>
            </a:r>
          </a:p>
          <a:p>
            <a:pPr marL="457200" indent="-457200">
              <a:spcBef>
                <a:spcPts val="0"/>
              </a:spcBef>
              <a:buClrTx/>
              <a:buSzTx/>
              <a:buAutoNum type="arabicPeriod"/>
              <a:defRPr/>
            </a:pPr>
            <a:r>
              <a:rPr lang="en-US" sz="2800" dirty="0">
                <a:solidFill>
                  <a:schemeClr val="tx1"/>
                </a:solidFill>
              </a:rPr>
              <a:t>The ability for all data nodes to see the same data concurrently </a:t>
            </a:r>
          </a:p>
          <a:p>
            <a:pPr marL="457200" indent="-457200">
              <a:spcBef>
                <a:spcPts val="0"/>
              </a:spcBef>
              <a:buClrTx/>
              <a:buSzTx/>
              <a:buAutoNum type="arabicPeriod"/>
              <a:defRPr/>
            </a:pPr>
            <a:r>
              <a:rPr lang="en-US" sz="2800" dirty="0">
                <a:solidFill>
                  <a:schemeClr val="tx1"/>
                </a:solidFill>
              </a:rPr>
              <a:t>Distributing a system over several network-attached computers</a:t>
            </a:r>
          </a:p>
          <a:p>
            <a:pPr marL="514350" indent="-514350">
              <a:buFont typeface="+mj-lt"/>
              <a:buAutoNum type="arabicPeriod"/>
            </a:pPr>
            <a:endParaRPr lang="en-US" dirty="0"/>
          </a:p>
        </p:txBody>
      </p:sp>
      <p:sp>
        <p:nvSpPr>
          <p:cNvPr id="4" name="Content Placeholder 2">
            <a:extLst>
              <a:ext uri="{FF2B5EF4-FFF2-40B4-BE49-F238E27FC236}">
                <a16:creationId xmlns:a16="http://schemas.microsoft.com/office/drawing/2014/main" id="{DAC522DB-6A2A-47B4-B78F-698BC1A35D1D}"/>
              </a:ext>
            </a:extLst>
          </p:cNvPr>
          <p:cNvSpPr txBox="1">
            <a:spLocks/>
          </p:cNvSpPr>
          <p:nvPr/>
        </p:nvSpPr>
        <p:spPr>
          <a:xfrm>
            <a:off x="5793770" y="1799051"/>
            <a:ext cx="525568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 Scale out</a:t>
            </a:r>
          </a:p>
          <a:p>
            <a:pPr marL="0" indent="0">
              <a:buNone/>
            </a:pPr>
            <a:r>
              <a:rPr lang="en-US" dirty="0"/>
              <a:t>B. Data availability</a:t>
            </a:r>
          </a:p>
          <a:p>
            <a:pPr marL="0" indent="0">
              <a:buNone/>
            </a:pPr>
            <a:r>
              <a:rPr lang="en-US" dirty="0"/>
              <a:t>C. Data consistency</a:t>
            </a:r>
          </a:p>
          <a:p>
            <a:pPr marL="0" indent="0">
              <a:buNone/>
            </a:pPr>
            <a:r>
              <a:rPr lang="en-US" dirty="0"/>
              <a:t>D. Scale up</a:t>
            </a:r>
          </a:p>
          <a:p>
            <a:pPr marL="0" indent="0">
              <a:buNone/>
            </a:pPr>
            <a:r>
              <a:rPr lang="en-US" dirty="0"/>
              <a:t>E. Partition tolerance</a:t>
            </a:r>
          </a:p>
          <a:p>
            <a:pPr marL="0" indent="0">
              <a:buNone/>
            </a:pPr>
            <a:endParaRPr lang="en-US" dirty="0"/>
          </a:p>
        </p:txBody>
      </p:sp>
    </p:spTree>
    <p:extLst>
      <p:ext uri="{BB962C8B-B14F-4D97-AF65-F5344CB8AC3E}">
        <p14:creationId xmlns:p14="http://schemas.microsoft.com/office/powerpoint/2010/main" val="964097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62D63-4B7B-4FCC-81DC-F7FCDB341972}"/>
              </a:ext>
            </a:extLst>
          </p:cNvPr>
          <p:cNvSpPr>
            <a:spLocks noGrp="1"/>
          </p:cNvSpPr>
          <p:nvPr>
            <p:ph type="title"/>
          </p:nvPr>
        </p:nvSpPr>
        <p:spPr/>
        <p:txBody>
          <a:bodyPr/>
          <a:lstStyle/>
          <a:p>
            <a:r>
              <a:rPr lang="en-US" dirty="0"/>
              <a:t>Database Systems and the CAP</a:t>
            </a:r>
          </a:p>
        </p:txBody>
      </p:sp>
      <p:sp>
        <p:nvSpPr>
          <p:cNvPr id="3" name="Content Placeholder 2">
            <a:extLst>
              <a:ext uri="{FF2B5EF4-FFF2-40B4-BE49-F238E27FC236}">
                <a16:creationId xmlns:a16="http://schemas.microsoft.com/office/drawing/2014/main" id="{EAE34FD6-E484-4322-A567-96EF81CF4B29}"/>
              </a:ext>
            </a:extLst>
          </p:cNvPr>
          <p:cNvSpPr>
            <a:spLocks noGrp="1"/>
          </p:cNvSpPr>
          <p:nvPr>
            <p:ph idx="1"/>
          </p:nvPr>
        </p:nvSpPr>
        <p:spPr>
          <a:xfrm>
            <a:off x="838199" y="3019143"/>
            <a:ext cx="3241431" cy="1758462"/>
          </a:xfrm>
        </p:spPr>
        <p:txBody>
          <a:bodyPr anchor="ctr">
            <a:normAutofit/>
          </a:bodyPr>
          <a:lstStyle/>
          <a:p>
            <a:pPr marL="0" indent="0">
              <a:buNone/>
            </a:pPr>
            <a:r>
              <a:rPr lang="en-US" sz="4000" dirty="0"/>
              <a:t>What is guaranteed?</a:t>
            </a:r>
          </a:p>
        </p:txBody>
      </p:sp>
      <p:graphicFrame>
        <p:nvGraphicFramePr>
          <p:cNvPr id="6" name="Content Placeholder 9">
            <a:extLst>
              <a:ext uri="{FF2B5EF4-FFF2-40B4-BE49-F238E27FC236}">
                <a16:creationId xmlns:a16="http://schemas.microsoft.com/office/drawing/2014/main" id="{EF6FED4D-7FEA-4CB2-AB98-0FB3D37DDF43}"/>
              </a:ext>
            </a:extLst>
          </p:cNvPr>
          <p:cNvGraphicFramePr>
            <a:graphicFrameLocks/>
          </p:cNvGraphicFramePr>
          <p:nvPr>
            <p:extLst>
              <p:ext uri="{D42A27DB-BD31-4B8C-83A1-F6EECF244321}">
                <p14:modId xmlns:p14="http://schemas.microsoft.com/office/powerpoint/2010/main" val="3064224508"/>
              </p:ext>
            </p:extLst>
          </p:nvPr>
        </p:nvGraphicFramePr>
        <p:xfrm>
          <a:off x="3803725" y="2066869"/>
          <a:ext cx="7289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30AE942-58F5-4AF2-B74D-09F1C6E9BEF5}"/>
              </a:ext>
            </a:extLst>
          </p:cNvPr>
          <p:cNvSpPr txBox="1"/>
          <p:nvPr/>
        </p:nvSpPr>
        <p:spPr>
          <a:xfrm>
            <a:off x="7286231" y="4183160"/>
            <a:ext cx="405812" cy="369332"/>
          </a:xfrm>
          <a:prstGeom prst="rect">
            <a:avLst/>
          </a:prstGeom>
          <a:noFill/>
        </p:spPr>
        <p:txBody>
          <a:bodyPr wrap="square" rtlCol="0">
            <a:spAutoFit/>
          </a:bodyPr>
          <a:lstStyle/>
          <a:p>
            <a:r>
              <a:rPr lang="en-US" b="1" dirty="0">
                <a:solidFill>
                  <a:schemeClr val="bg1"/>
                </a:solidFill>
                <a:latin typeface="Sherman Sans Book" pitchFamily="50" charset="0"/>
                <a:ea typeface="Sherman Sans Book" pitchFamily="50" charset="0"/>
              </a:rPr>
              <a:t>X</a:t>
            </a:r>
          </a:p>
        </p:txBody>
      </p:sp>
      <p:sp>
        <p:nvSpPr>
          <p:cNvPr id="8" name="Rounded Rectangular Callout 11">
            <a:extLst>
              <a:ext uri="{FF2B5EF4-FFF2-40B4-BE49-F238E27FC236}">
                <a16:creationId xmlns:a16="http://schemas.microsoft.com/office/drawing/2014/main" id="{526F2899-D4C3-4BFF-9A1A-E6F008E02AB3}"/>
              </a:ext>
            </a:extLst>
          </p:cNvPr>
          <p:cNvSpPr/>
          <p:nvPr/>
        </p:nvSpPr>
        <p:spPr>
          <a:xfrm>
            <a:off x="3803471" y="2100161"/>
            <a:ext cx="1461575" cy="581861"/>
          </a:xfrm>
          <a:prstGeom prst="wedgeRoundRectCallout">
            <a:avLst>
              <a:gd name="adj1" fmla="val 137757"/>
              <a:gd name="adj2" fmla="val 257497"/>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bg1"/>
                </a:solidFill>
                <a:latin typeface="Sherman Sans Book" pitchFamily="50" charset="0"/>
                <a:ea typeface="Sherman Sans Book" pitchFamily="50" charset="0"/>
              </a:rPr>
              <a:t>Non-Distributed</a:t>
            </a:r>
            <a:endParaRPr lang="en-US" sz="1350" b="1" dirty="0">
              <a:solidFill>
                <a:schemeClr val="bg1"/>
              </a:solidFill>
              <a:latin typeface="Sherman Sans Book" pitchFamily="50" charset="0"/>
              <a:ea typeface="Sherman Sans Book" pitchFamily="50" charset="0"/>
            </a:endParaRPr>
          </a:p>
        </p:txBody>
      </p:sp>
      <p:sp>
        <p:nvSpPr>
          <p:cNvPr id="9" name="TextBox 8">
            <a:extLst>
              <a:ext uri="{FF2B5EF4-FFF2-40B4-BE49-F238E27FC236}">
                <a16:creationId xmlns:a16="http://schemas.microsoft.com/office/drawing/2014/main" id="{276AB1BF-C157-47D9-A6C2-2EF94B95BEA0}"/>
              </a:ext>
            </a:extLst>
          </p:cNvPr>
          <p:cNvSpPr txBox="1"/>
          <p:nvPr/>
        </p:nvSpPr>
        <p:spPr>
          <a:xfrm>
            <a:off x="7217875" y="4640034"/>
            <a:ext cx="530002" cy="369332"/>
          </a:xfrm>
          <a:prstGeom prst="rect">
            <a:avLst/>
          </a:prstGeom>
          <a:noFill/>
        </p:spPr>
        <p:txBody>
          <a:bodyPr wrap="square" rtlCol="0">
            <a:spAutoFit/>
          </a:bodyPr>
          <a:lstStyle/>
          <a:p>
            <a:r>
              <a:rPr lang="en-US" b="1" dirty="0">
                <a:solidFill>
                  <a:schemeClr val="tx1">
                    <a:lumMod val="65000"/>
                    <a:lumOff val="35000"/>
                  </a:schemeClr>
                </a:solidFill>
                <a:latin typeface="Sherman Sans Book" pitchFamily="50" charset="0"/>
                <a:ea typeface="Sherman Sans Book" pitchFamily="50" charset="0"/>
              </a:rPr>
              <a:t>AP</a:t>
            </a:r>
          </a:p>
        </p:txBody>
      </p:sp>
      <p:sp>
        <p:nvSpPr>
          <p:cNvPr id="10" name="TextBox 9">
            <a:extLst>
              <a:ext uri="{FF2B5EF4-FFF2-40B4-BE49-F238E27FC236}">
                <a16:creationId xmlns:a16="http://schemas.microsoft.com/office/drawing/2014/main" id="{9DFFC177-06D7-4D02-97EE-1BCA15950E88}"/>
              </a:ext>
            </a:extLst>
          </p:cNvPr>
          <p:cNvSpPr txBox="1"/>
          <p:nvPr/>
        </p:nvSpPr>
        <p:spPr>
          <a:xfrm>
            <a:off x="6627502" y="3734101"/>
            <a:ext cx="544613" cy="369332"/>
          </a:xfrm>
          <a:prstGeom prst="rect">
            <a:avLst/>
          </a:prstGeom>
          <a:noFill/>
        </p:spPr>
        <p:txBody>
          <a:bodyPr wrap="square" rtlCol="0">
            <a:spAutoFit/>
          </a:bodyPr>
          <a:lstStyle/>
          <a:p>
            <a:r>
              <a:rPr lang="en-US" b="1" dirty="0">
                <a:solidFill>
                  <a:schemeClr val="tx1">
                    <a:lumMod val="65000"/>
                    <a:lumOff val="35000"/>
                  </a:schemeClr>
                </a:solidFill>
                <a:latin typeface="Sherman Sans Book" pitchFamily="50" charset="0"/>
                <a:ea typeface="Sherman Sans Book" pitchFamily="50" charset="0"/>
              </a:rPr>
              <a:t>CA</a:t>
            </a:r>
          </a:p>
        </p:txBody>
      </p:sp>
      <p:sp>
        <p:nvSpPr>
          <p:cNvPr id="11" name="TextBox 10">
            <a:extLst>
              <a:ext uri="{FF2B5EF4-FFF2-40B4-BE49-F238E27FC236}">
                <a16:creationId xmlns:a16="http://schemas.microsoft.com/office/drawing/2014/main" id="{FD6E4539-CB54-4D68-900C-8842A792B31A}"/>
              </a:ext>
            </a:extLst>
          </p:cNvPr>
          <p:cNvSpPr txBox="1"/>
          <p:nvPr/>
        </p:nvSpPr>
        <p:spPr>
          <a:xfrm>
            <a:off x="7747877" y="3726285"/>
            <a:ext cx="502606" cy="369332"/>
          </a:xfrm>
          <a:prstGeom prst="rect">
            <a:avLst/>
          </a:prstGeom>
          <a:noFill/>
        </p:spPr>
        <p:txBody>
          <a:bodyPr wrap="square" rtlCol="0">
            <a:spAutoFit/>
          </a:bodyPr>
          <a:lstStyle/>
          <a:p>
            <a:r>
              <a:rPr lang="en-US" b="1" dirty="0">
                <a:solidFill>
                  <a:schemeClr val="tx1">
                    <a:lumMod val="65000"/>
                    <a:lumOff val="35000"/>
                  </a:schemeClr>
                </a:solidFill>
                <a:latin typeface="Sherman Sans Book" pitchFamily="50" charset="0"/>
                <a:ea typeface="Sherman Sans Book" pitchFamily="50" charset="0"/>
              </a:rPr>
              <a:t>CP</a:t>
            </a:r>
          </a:p>
        </p:txBody>
      </p:sp>
      <p:sp>
        <p:nvSpPr>
          <p:cNvPr id="12" name="Rounded Rectangular Callout 15">
            <a:extLst>
              <a:ext uri="{FF2B5EF4-FFF2-40B4-BE49-F238E27FC236}">
                <a16:creationId xmlns:a16="http://schemas.microsoft.com/office/drawing/2014/main" id="{01E508A3-3AFB-4D48-96D0-ABE4EEDC9B01}"/>
              </a:ext>
            </a:extLst>
          </p:cNvPr>
          <p:cNvSpPr/>
          <p:nvPr/>
        </p:nvSpPr>
        <p:spPr>
          <a:xfrm>
            <a:off x="9416790" y="2155212"/>
            <a:ext cx="1867568" cy="427187"/>
          </a:xfrm>
          <a:prstGeom prst="wedgeRoundRectCallout">
            <a:avLst>
              <a:gd name="adj1" fmla="val -114171"/>
              <a:gd name="adj2" fmla="val 334585"/>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bg1"/>
                </a:solidFill>
                <a:latin typeface="Sherman Sans Book" pitchFamily="50" charset="0"/>
                <a:ea typeface="Sherman Sans Book" pitchFamily="50" charset="0"/>
              </a:rPr>
              <a:t>Single-master</a:t>
            </a:r>
            <a:endParaRPr lang="en-US" sz="1350" b="1" dirty="0">
              <a:solidFill>
                <a:schemeClr val="bg1"/>
              </a:solidFill>
              <a:latin typeface="Sherman Sans Book" pitchFamily="50" charset="0"/>
              <a:ea typeface="Sherman Sans Book" pitchFamily="50" charset="0"/>
            </a:endParaRPr>
          </a:p>
        </p:txBody>
      </p:sp>
      <p:sp>
        <p:nvSpPr>
          <p:cNvPr id="13" name="Rounded Rectangular Callout 16">
            <a:extLst>
              <a:ext uri="{FF2B5EF4-FFF2-40B4-BE49-F238E27FC236}">
                <a16:creationId xmlns:a16="http://schemas.microsoft.com/office/drawing/2014/main" id="{B33F51F8-EA45-4AA0-85E3-E2FDA8C80E9A}"/>
              </a:ext>
            </a:extLst>
          </p:cNvPr>
          <p:cNvSpPr/>
          <p:nvPr/>
        </p:nvSpPr>
        <p:spPr>
          <a:xfrm>
            <a:off x="4467133" y="6026477"/>
            <a:ext cx="2454442" cy="447747"/>
          </a:xfrm>
          <a:prstGeom prst="wedgeRoundRectCallout">
            <a:avLst>
              <a:gd name="adj1" fmla="val 67913"/>
              <a:gd name="adj2" fmla="val -276896"/>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bg1"/>
                </a:solidFill>
                <a:latin typeface="Sherman Sans Book" pitchFamily="50" charset="0"/>
                <a:ea typeface="Sherman Sans Book" pitchFamily="50" charset="0"/>
              </a:rPr>
              <a:t>Eventual</a:t>
            </a:r>
            <a:r>
              <a:rPr lang="en-US" b="1" dirty="0">
                <a:solidFill>
                  <a:schemeClr val="bg1"/>
                </a:solidFill>
                <a:effectLst>
                  <a:outerShdw blurRad="38100" dist="38100" dir="2700000" algn="tl">
                    <a:srgbClr val="000000">
                      <a:alpha val="43137"/>
                    </a:srgbClr>
                  </a:outerShdw>
                </a:effectLst>
                <a:latin typeface="Sherman Sans Book" pitchFamily="50" charset="0"/>
                <a:ea typeface="Sherman Sans Book" pitchFamily="50" charset="0"/>
              </a:rPr>
              <a:t> </a:t>
            </a:r>
            <a:r>
              <a:rPr lang="en-US" b="1" dirty="0">
                <a:solidFill>
                  <a:schemeClr val="bg1"/>
                </a:solidFill>
                <a:latin typeface="Sherman Sans Book" pitchFamily="50" charset="0"/>
                <a:ea typeface="Sherman Sans Book" pitchFamily="50" charset="0"/>
              </a:rPr>
              <a:t>consistency</a:t>
            </a:r>
          </a:p>
        </p:txBody>
      </p:sp>
    </p:spTree>
    <p:extLst>
      <p:ext uri="{BB962C8B-B14F-4D97-AF65-F5344CB8AC3E}">
        <p14:creationId xmlns:p14="http://schemas.microsoft.com/office/powerpoint/2010/main" val="1421051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ED81E-C43F-4438-A338-40C767C27389}"/>
              </a:ext>
            </a:extLst>
          </p:cNvPr>
          <p:cNvSpPr>
            <a:spLocks noGrp="1"/>
          </p:cNvSpPr>
          <p:nvPr>
            <p:ph type="title"/>
          </p:nvPr>
        </p:nvSpPr>
        <p:spPr/>
        <p:txBody>
          <a:bodyPr/>
          <a:lstStyle/>
          <a:p>
            <a:r>
              <a:rPr lang="en-US" dirty="0"/>
              <a:t>Single Master </a:t>
            </a:r>
            <a:br>
              <a:rPr lang="en-US" dirty="0"/>
            </a:br>
            <a:r>
              <a:rPr lang="en-US" dirty="0"/>
              <a:t>CP Systems</a:t>
            </a:r>
          </a:p>
        </p:txBody>
      </p:sp>
      <p:sp>
        <p:nvSpPr>
          <p:cNvPr id="4" name="Text Placeholder 3">
            <a:extLst>
              <a:ext uri="{FF2B5EF4-FFF2-40B4-BE49-F238E27FC236}">
                <a16:creationId xmlns:a16="http://schemas.microsoft.com/office/drawing/2014/main" id="{065B27E5-1537-4578-BB81-E95331B0297E}"/>
              </a:ext>
            </a:extLst>
          </p:cNvPr>
          <p:cNvSpPr>
            <a:spLocks noGrp="1"/>
          </p:cNvSpPr>
          <p:nvPr>
            <p:ph type="body" sz="half" idx="2"/>
          </p:nvPr>
        </p:nvSpPr>
        <p:spPr/>
        <p:txBody>
          <a:bodyPr/>
          <a:lstStyle/>
          <a:p>
            <a:endParaRPr lang="en-US" dirty="0"/>
          </a:p>
          <a:p>
            <a:endParaRPr lang="en-US" dirty="0"/>
          </a:p>
          <a:p>
            <a:r>
              <a:rPr lang="en-US" sz="2400" dirty="0"/>
              <a:t>A leader node is responsible for orchestration of writes.</a:t>
            </a:r>
          </a:p>
          <a:p>
            <a:endParaRPr lang="en-US" sz="2400" dirty="0"/>
          </a:p>
          <a:p>
            <a:r>
              <a:rPr lang="en-US" sz="2400" dirty="0"/>
              <a:t>Leader goes down we lose availability as we can no longer write.</a:t>
            </a:r>
          </a:p>
        </p:txBody>
      </p:sp>
      <p:sp>
        <p:nvSpPr>
          <p:cNvPr id="14" name="Flowchart: Magnetic Disk 13">
            <a:extLst>
              <a:ext uri="{FF2B5EF4-FFF2-40B4-BE49-F238E27FC236}">
                <a16:creationId xmlns:a16="http://schemas.microsoft.com/office/drawing/2014/main" id="{6599DB3D-148A-40FF-8BB8-52B2A21EDB7B}"/>
              </a:ext>
            </a:extLst>
          </p:cNvPr>
          <p:cNvSpPr/>
          <p:nvPr/>
        </p:nvSpPr>
        <p:spPr>
          <a:xfrm>
            <a:off x="5171888" y="3688506"/>
            <a:ext cx="760021" cy="997527"/>
          </a:xfrm>
          <a:prstGeom prst="flowChartMagneticDisk">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t>
            </a:r>
          </a:p>
        </p:txBody>
      </p:sp>
      <p:sp>
        <p:nvSpPr>
          <p:cNvPr id="15" name="Flowchart: Magnetic Disk 14">
            <a:extLst>
              <a:ext uri="{FF2B5EF4-FFF2-40B4-BE49-F238E27FC236}">
                <a16:creationId xmlns:a16="http://schemas.microsoft.com/office/drawing/2014/main" id="{121714C6-E4E0-48FB-9B8F-DADA78114960}"/>
              </a:ext>
            </a:extLst>
          </p:cNvPr>
          <p:cNvSpPr/>
          <p:nvPr/>
        </p:nvSpPr>
        <p:spPr>
          <a:xfrm>
            <a:off x="8019065" y="3646202"/>
            <a:ext cx="760021" cy="997527"/>
          </a:xfrm>
          <a:prstGeom prst="flowChartMagneticDisk">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a:t>
            </a:r>
          </a:p>
        </p:txBody>
      </p:sp>
      <p:sp>
        <p:nvSpPr>
          <p:cNvPr id="17" name="Arrow: Up-Down 16">
            <a:extLst>
              <a:ext uri="{FF2B5EF4-FFF2-40B4-BE49-F238E27FC236}">
                <a16:creationId xmlns:a16="http://schemas.microsoft.com/office/drawing/2014/main" id="{04662F92-C062-4160-9541-7B34B1511D00}"/>
              </a:ext>
            </a:extLst>
          </p:cNvPr>
          <p:cNvSpPr/>
          <p:nvPr/>
        </p:nvSpPr>
        <p:spPr>
          <a:xfrm rot="3401174">
            <a:off x="6574162" y="2684706"/>
            <a:ext cx="152081" cy="1309658"/>
          </a:xfrm>
          <a:prstGeom prst="upDownArrow">
            <a:avLst/>
          </a:prstGeom>
          <a:solidFill>
            <a:schemeClr val="bg1">
              <a:lumMod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Arrow: Up-Down 17">
            <a:extLst>
              <a:ext uri="{FF2B5EF4-FFF2-40B4-BE49-F238E27FC236}">
                <a16:creationId xmlns:a16="http://schemas.microsoft.com/office/drawing/2014/main" id="{B0D20576-2E72-4F34-8FFF-F6318321DD9A}"/>
              </a:ext>
            </a:extLst>
          </p:cNvPr>
          <p:cNvSpPr/>
          <p:nvPr/>
        </p:nvSpPr>
        <p:spPr>
          <a:xfrm rot="18143537">
            <a:off x="9947249" y="2618667"/>
            <a:ext cx="152081" cy="1309658"/>
          </a:xfrm>
          <a:prstGeom prst="upDownArrow">
            <a:avLst/>
          </a:prstGeom>
          <a:solidFill>
            <a:schemeClr val="bg1">
              <a:lumMod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Arrow: Up-Down 18">
            <a:extLst>
              <a:ext uri="{FF2B5EF4-FFF2-40B4-BE49-F238E27FC236}">
                <a16:creationId xmlns:a16="http://schemas.microsoft.com/office/drawing/2014/main" id="{444BA56C-0A98-45BA-A278-EDAAB7614728}"/>
              </a:ext>
            </a:extLst>
          </p:cNvPr>
          <p:cNvSpPr/>
          <p:nvPr/>
        </p:nvSpPr>
        <p:spPr>
          <a:xfrm>
            <a:off x="8391270" y="2989816"/>
            <a:ext cx="105574" cy="592562"/>
          </a:xfrm>
          <a:prstGeom prst="upDownArrow">
            <a:avLst/>
          </a:prstGeom>
          <a:solidFill>
            <a:schemeClr val="bg1">
              <a:lumMod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55DCCFF-1A8E-4A32-BBB9-5F190459C390}"/>
              </a:ext>
            </a:extLst>
          </p:cNvPr>
          <p:cNvSpPr/>
          <p:nvPr/>
        </p:nvSpPr>
        <p:spPr>
          <a:xfrm>
            <a:off x="7541532" y="2128153"/>
            <a:ext cx="1805049" cy="730333"/>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a:t>
            </a:r>
          </a:p>
        </p:txBody>
      </p:sp>
      <p:sp>
        <p:nvSpPr>
          <p:cNvPr id="21" name="Flowchart: Magnetic Disk 20">
            <a:extLst>
              <a:ext uri="{FF2B5EF4-FFF2-40B4-BE49-F238E27FC236}">
                <a16:creationId xmlns:a16="http://schemas.microsoft.com/office/drawing/2014/main" id="{49D73D4B-1C32-44AF-8460-B8E3572ECA6D}"/>
              </a:ext>
            </a:extLst>
          </p:cNvPr>
          <p:cNvSpPr/>
          <p:nvPr/>
        </p:nvSpPr>
        <p:spPr>
          <a:xfrm>
            <a:off x="10524758" y="3813932"/>
            <a:ext cx="760021" cy="997527"/>
          </a:xfrm>
          <a:prstGeom prst="flowChartMagneticDisk">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Tree>
    <p:extLst>
      <p:ext uri="{BB962C8B-B14F-4D97-AF65-F5344CB8AC3E}">
        <p14:creationId xmlns:p14="http://schemas.microsoft.com/office/powerpoint/2010/main" val="3232822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ED81E-C43F-4438-A338-40C767C27389}"/>
              </a:ext>
            </a:extLst>
          </p:cNvPr>
          <p:cNvSpPr>
            <a:spLocks noGrp="1"/>
          </p:cNvSpPr>
          <p:nvPr>
            <p:ph type="title"/>
          </p:nvPr>
        </p:nvSpPr>
        <p:spPr/>
        <p:txBody>
          <a:bodyPr>
            <a:normAutofit/>
          </a:bodyPr>
          <a:lstStyle/>
          <a:p>
            <a:r>
              <a:rPr lang="en-US" sz="3200" dirty="0"/>
              <a:t>Eventual Consistency</a:t>
            </a:r>
            <a:br>
              <a:rPr lang="en-US" sz="3200" dirty="0"/>
            </a:br>
            <a:r>
              <a:rPr lang="en-US" sz="3200" dirty="0"/>
              <a:t>AP Systems</a:t>
            </a:r>
          </a:p>
        </p:txBody>
      </p:sp>
      <p:sp>
        <p:nvSpPr>
          <p:cNvPr id="4" name="Text Placeholder 3">
            <a:extLst>
              <a:ext uri="{FF2B5EF4-FFF2-40B4-BE49-F238E27FC236}">
                <a16:creationId xmlns:a16="http://schemas.microsoft.com/office/drawing/2014/main" id="{065B27E5-1537-4578-BB81-E95331B0297E}"/>
              </a:ext>
            </a:extLst>
          </p:cNvPr>
          <p:cNvSpPr>
            <a:spLocks noGrp="1"/>
          </p:cNvSpPr>
          <p:nvPr>
            <p:ph type="body" sz="half" idx="2"/>
          </p:nvPr>
        </p:nvSpPr>
        <p:spPr/>
        <p:txBody>
          <a:bodyPr/>
          <a:lstStyle/>
          <a:p>
            <a:endParaRPr lang="en-US" dirty="0"/>
          </a:p>
          <a:p>
            <a:endParaRPr lang="en-US" dirty="0"/>
          </a:p>
          <a:p>
            <a:r>
              <a:rPr lang="en-US" sz="2400" dirty="0"/>
              <a:t>There is no leader node.</a:t>
            </a:r>
          </a:p>
          <a:p>
            <a:endParaRPr lang="en-US" sz="2400" dirty="0"/>
          </a:p>
          <a:p>
            <a:r>
              <a:rPr lang="en-US" sz="2400" dirty="0"/>
              <a:t>Any node can fail and we can write still but our reads will be inconsistent.</a:t>
            </a:r>
          </a:p>
        </p:txBody>
      </p:sp>
      <p:sp>
        <p:nvSpPr>
          <p:cNvPr id="7" name="Flowchart: Magnetic Disk 6">
            <a:extLst>
              <a:ext uri="{FF2B5EF4-FFF2-40B4-BE49-F238E27FC236}">
                <a16:creationId xmlns:a16="http://schemas.microsoft.com/office/drawing/2014/main" id="{DF487C6C-F3CE-42E3-A129-60398CBCE8C7}"/>
              </a:ext>
            </a:extLst>
          </p:cNvPr>
          <p:cNvSpPr/>
          <p:nvPr/>
        </p:nvSpPr>
        <p:spPr>
          <a:xfrm>
            <a:off x="5084666" y="3294510"/>
            <a:ext cx="760021" cy="997527"/>
          </a:xfrm>
          <a:prstGeom prst="flowChartMagneticDisk">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t>
            </a:r>
          </a:p>
        </p:txBody>
      </p:sp>
      <p:sp>
        <p:nvSpPr>
          <p:cNvPr id="8" name="Flowchart: Magnetic Disk 7">
            <a:extLst>
              <a:ext uri="{FF2B5EF4-FFF2-40B4-BE49-F238E27FC236}">
                <a16:creationId xmlns:a16="http://schemas.microsoft.com/office/drawing/2014/main" id="{0F2C2E44-9138-4C98-A481-34956047A09A}"/>
              </a:ext>
            </a:extLst>
          </p:cNvPr>
          <p:cNvSpPr/>
          <p:nvPr/>
        </p:nvSpPr>
        <p:spPr>
          <a:xfrm>
            <a:off x="7837322" y="1059872"/>
            <a:ext cx="911700" cy="1272119"/>
          </a:xfrm>
          <a:prstGeom prst="flowChartMagneticDisk">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B,C</a:t>
            </a:r>
          </a:p>
        </p:txBody>
      </p:sp>
      <p:sp>
        <p:nvSpPr>
          <p:cNvPr id="9" name="Flowchart: Magnetic Disk 8">
            <a:extLst>
              <a:ext uri="{FF2B5EF4-FFF2-40B4-BE49-F238E27FC236}">
                <a16:creationId xmlns:a16="http://schemas.microsoft.com/office/drawing/2014/main" id="{A5064244-2BB3-40F2-9766-FE793841476D}"/>
              </a:ext>
            </a:extLst>
          </p:cNvPr>
          <p:cNvSpPr/>
          <p:nvPr/>
        </p:nvSpPr>
        <p:spPr>
          <a:xfrm>
            <a:off x="10856074" y="3281283"/>
            <a:ext cx="760021" cy="997527"/>
          </a:xfrm>
          <a:prstGeom prst="flowChartMagneticDisk">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a:t>
            </a:r>
          </a:p>
        </p:txBody>
      </p:sp>
      <p:sp>
        <p:nvSpPr>
          <p:cNvPr id="10" name="Arrow: Up-Down 9">
            <a:extLst>
              <a:ext uri="{FF2B5EF4-FFF2-40B4-BE49-F238E27FC236}">
                <a16:creationId xmlns:a16="http://schemas.microsoft.com/office/drawing/2014/main" id="{040A059B-1F59-4610-8C94-F8A05465E715}"/>
              </a:ext>
            </a:extLst>
          </p:cNvPr>
          <p:cNvSpPr/>
          <p:nvPr/>
        </p:nvSpPr>
        <p:spPr>
          <a:xfrm rot="3260800">
            <a:off x="6839093" y="2294860"/>
            <a:ext cx="152081" cy="1309658"/>
          </a:xfrm>
          <a:prstGeom prst="upDownArrow">
            <a:avLst/>
          </a:prstGeom>
          <a:solidFill>
            <a:schemeClr val="tx2">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Arrow: Up-Down 10">
            <a:extLst>
              <a:ext uri="{FF2B5EF4-FFF2-40B4-BE49-F238E27FC236}">
                <a16:creationId xmlns:a16="http://schemas.microsoft.com/office/drawing/2014/main" id="{2E0FE5B0-9C40-4029-A0D1-147328A8AFDA}"/>
              </a:ext>
            </a:extLst>
          </p:cNvPr>
          <p:cNvSpPr/>
          <p:nvPr/>
        </p:nvSpPr>
        <p:spPr>
          <a:xfrm rot="17634342">
            <a:off x="9669690" y="2290629"/>
            <a:ext cx="152081" cy="1309658"/>
          </a:xfrm>
          <a:prstGeom prst="upDownArrow">
            <a:avLst/>
          </a:prstGeom>
          <a:solidFill>
            <a:schemeClr val="tx2">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Arrow: Up-Down 11">
            <a:extLst>
              <a:ext uri="{FF2B5EF4-FFF2-40B4-BE49-F238E27FC236}">
                <a16:creationId xmlns:a16="http://schemas.microsoft.com/office/drawing/2014/main" id="{E8E9CA77-37D0-4EE3-A1AF-77100F07E6C5}"/>
              </a:ext>
            </a:extLst>
          </p:cNvPr>
          <p:cNvSpPr/>
          <p:nvPr/>
        </p:nvSpPr>
        <p:spPr>
          <a:xfrm rot="5400000">
            <a:off x="8247381" y="1951857"/>
            <a:ext cx="152086" cy="3656380"/>
          </a:xfrm>
          <a:prstGeom prst="upDownArrow">
            <a:avLst/>
          </a:prstGeom>
          <a:solidFill>
            <a:schemeClr val="tx2">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8075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072E3E-82E1-4565-A151-DC6D329DDFBD}"/>
              </a:ext>
            </a:extLst>
          </p:cNvPr>
          <p:cNvSpPr>
            <a:spLocks noGrp="1"/>
          </p:cNvSpPr>
          <p:nvPr>
            <p:ph type="title"/>
          </p:nvPr>
        </p:nvSpPr>
        <p:spPr/>
        <p:txBody>
          <a:bodyPr/>
          <a:lstStyle/>
          <a:p>
            <a:r>
              <a:rPr lang="en-US" dirty="0"/>
              <a:t>All Types of CAP Databases</a:t>
            </a:r>
          </a:p>
        </p:txBody>
      </p:sp>
      <p:sp>
        <p:nvSpPr>
          <p:cNvPr id="6" name="Content Placeholder 5">
            <a:extLst>
              <a:ext uri="{FF2B5EF4-FFF2-40B4-BE49-F238E27FC236}">
                <a16:creationId xmlns:a16="http://schemas.microsoft.com/office/drawing/2014/main" id="{EE4C8A87-1111-43DE-B3CB-F9D3C5653535}"/>
              </a:ext>
            </a:extLst>
          </p:cNvPr>
          <p:cNvSpPr>
            <a:spLocks noGrp="1"/>
          </p:cNvSpPr>
          <p:nvPr>
            <p:ph idx="1"/>
          </p:nvPr>
        </p:nvSpPr>
        <p:spPr/>
        <p:txBody>
          <a:bodyPr>
            <a:normAutofit/>
          </a:bodyPr>
          <a:lstStyle/>
          <a:p>
            <a:r>
              <a:rPr lang="en-US" dirty="0"/>
              <a:t>CA: RDBMSs like Oracle, MySQL, and SQL Server:</a:t>
            </a:r>
          </a:p>
          <a:p>
            <a:pPr lvl="1"/>
            <a:r>
              <a:rPr lang="en-US" sz="2000" dirty="0"/>
              <a:t>Focus on consistency and availability (ACID principles), sacrificing partition tolerance (and thus they don’t scale well horizontally)</a:t>
            </a:r>
          </a:p>
          <a:p>
            <a:pPr lvl="1"/>
            <a:r>
              <a:rPr lang="en-US" sz="2000" dirty="0"/>
              <a:t>Use cases: business data, when you don’t need to scale out</a:t>
            </a:r>
          </a:p>
          <a:p>
            <a:r>
              <a:rPr lang="en-US" dirty="0"/>
              <a:t>CP: Single-master systems like MongoDB, HBase, Redis, and HDFS:</a:t>
            </a:r>
          </a:p>
          <a:p>
            <a:pPr lvl="1"/>
            <a:r>
              <a:rPr lang="en-US" sz="2000" dirty="0"/>
              <a:t>Provide consistency at scale, but data availability runs through a single node</a:t>
            </a:r>
          </a:p>
          <a:p>
            <a:pPr lvl="1"/>
            <a:r>
              <a:rPr lang="en-US" sz="2000" dirty="0"/>
              <a:t>Use cases: read-heavy; caching, document storage, product catalogs</a:t>
            </a:r>
          </a:p>
          <a:p>
            <a:r>
              <a:rPr lang="en-US" dirty="0"/>
              <a:t>AP: Eventual consistency systems like CouchDB, Cassandra, and Dynamo:</a:t>
            </a:r>
          </a:p>
          <a:p>
            <a:pPr lvl="1"/>
            <a:r>
              <a:rPr lang="en-US" sz="2000" dirty="0"/>
              <a:t>Provide availability at scale but do not guarantee consistency</a:t>
            </a:r>
          </a:p>
          <a:p>
            <a:pPr lvl="1"/>
            <a:r>
              <a:rPr lang="en-US" sz="2000" dirty="0"/>
              <a:t>Use cases: write heavy, isolated activities: shopping carts, orders, social media </a:t>
            </a:r>
          </a:p>
        </p:txBody>
      </p:sp>
    </p:spTree>
    <p:extLst>
      <p:ext uri="{BB962C8B-B14F-4D97-AF65-F5344CB8AC3E}">
        <p14:creationId xmlns:p14="http://schemas.microsoft.com/office/powerpoint/2010/main" val="2598222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0DBDF0-B99B-4541-B630-EFC585D59CCE}"/>
              </a:ext>
            </a:extLst>
          </p:cNvPr>
          <p:cNvSpPr>
            <a:spLocks noGrp="1"/>
          </p:cNvSpPr>
          <p:nvPr>
            <p:ph type="title"/>
          </p:nvPr>
        </p:nvSpPr>
        <p:spPr/>
        <p:txBody>
          <a:bodyPr/>
          <a:lstStyle/>
          <a:p>
            <a:r>
              <a:rPr lang="en-US" dirty="0"/>
              <a:t> ACID vs BASE</a:t>
            </a:r>
          </a:p>
        </p:txBody>
      </p:sp>
      <p:sp>
        <p:nvSpPr>
          <p:cNvPr id="5" name="Text Placeholder 4">
            <a:extLst>
              <a:ext uri="{FF2B5EF4-FFF2-40B4-BE49-F238E27FC236}">
                <a16:creationId xmlns:a16="http://schemas.microsoft.com/office/drawing/2014/main" id="{96AE231B-8DC6-46B6-A018-984D7119489D}"/>
              </a:ext>
            </a:extLst>
          </p:cNvPr>
          <p:cNvSpPr>
            <a:spLocks noGrp="1"/>
          </p:cNvSpPr>
          <p:nvPr>
            <p:ph type="body" idx="1"/>
          </p:nvPr>
        </p:nvSpPr>
        <p:spPr/>
        <p:txBody>
          <a:bodyPr/>
          <a:lstStyle/>
          <a:p>
            <a:r>
              <a:rPr lang="en-US" dirty="0"/>
              <a:t>ACID Databases (CP)</a:t>
            </a:r>
          </a:p>
        </p:txBody>
      </p:sp>
      <p:sp>
        <p:nvSpPr>
          <p:cNvPr id="6" name="Content Placeholder 5">
            <a:extLst>
              <a:ext uri="{FF2B5EF4-FFF2-40B4-BE49-F238E27FC236}">
                <a16:creationId xmlns:a16="http://schemas.microsoft.com/office/drawing/2014/main" id="{ADB06987-A9E4-4439-ABD4-D9A2F43DBE23}"/>
              </a:ext>
            </a:extLst>
          </p:cNvPr>
          <p:cNvSpPr>
            <a:spLocks noGrp="1"/>
          </p:cNvSpPr>
          <p:nvPr>
            <p:ph sz="half" idx="2"/>
          </p:nvPr>
        </p:nvSpPr>
        <p:spPr/>
        <p:txBody>
          <a:bodyPr>
            <a:normAutofit fontScale="92500" lnSpcReduction="20000"/>
          </a:bodyPr>
          <a:lstStyle/>
          <a:p>
            <a:r>
              <a:rPr lang="en-US" sz="2800" dirty="0"/>
              <a:t>Atomic: Everything in a transaction succeeds, or the entire transaction is rolled back.</a:t>
            </a:r>
          </a:p>
          <a:p>
            <a:r>
              <a:rPr lang="en-US" sz="2800" dirty="0"/>
              <a:t>Consistent: A transaction cannot leave the database in an inconsistent state.</a:t>
            </a:r>
          </a:p>
          <a:p>
            <a:r>
              <a:rPr lang="en-US" sz="2800" dirty="0"/>
              <a:t>Isolated: Transactions cannot interfere with each other.</a:t>
            </a:r>
          </a:p>
          <a:p>
            <a:r>
              <a:rPr lang="en-US" sz="2800" dirty="0"/>
              <a:t>Durable: Completed transactions persist, even when servers</a:t>
            </a:r>
            <a:br>
              <a:rPr lang="en-US" sz="2800" dirty="0"/>
            </a:br>
            <a:r>
              <a:rPr lang="en-US" sz="2800" dirty="0"/>
              <a:t> restart and so on.</a:t>
            </a:r>
          </a:p>
          <a:p>
            <a:endParaRPr lang="en-US" dirty="0"/>
          </a:p>
        </p:txBody>
      </p:sp>
      <p:sp>
        <p:nvSpPr>
          <p:cNvPr id="7" name="Text Placeholder 6">
            <a:extLst>
              <a:ext uri="{FF2B5EF4-FFF2-40B4-BE49-F238E27FC236}">
                <a16:creationId xmlns:a16="http://schemas.microsoft.com/office/drawing/2014/main" id="{5EB63F74-9D68-4ABB-B958-ED5EC82E5A64}"/>
              </a:ext>
            </a:extLst>
          </p:cNvPr>
          <p:cNvSpPr>
            <a:spLocks noGrp="1"/>
          </p:cNvSpPr>
          <p:nvPr>
            <p:ph type="body" sz="quarter" idx="3"/>
          </p:nvPr>
        </p:nvSpPr>
        <p:spPr/>
        <p:txBody>
          <a:bodyPr/>
          <a:lstStyle/>
          <a:p>
            <a:pPr marL="0" indent="0">
              <a:buNone/>
            </a:pPr>
            <a:r>
              <a:rPr lang="en-US" dirty="0"/>
              <a:t>BASE Databases (AP)</a:t>
            </a:r>
          </a:p>
        </p:txBody>
      </p:sp>
      <p:sp>
        <p:nvSpPr>
          <p:cNvPr id="8" name="Content Placeholder 7">
            <a:extLst>
              <a:ext uri="{FF2B5EF4-FFF2-40B4-BE49-F238E27FC236}">
                <a16:creationId xmlns:a16="http://schemas.microsoft.com/office/drawing/2014/main" id="{369B37A6-6001-4E29-B190-B181908FEE82}"/>
              </a:ext>
            </a:extLst>
          </p:cNvPr>
          <p:cNvSpPr>
            <a:spLocks noGrp="1"/>
          </p:cNvSpPr>
          <p:nvPr>
            <p:ph sz="quarter" idx="4"/>
          </p:nvPr>
        </p:nvSpPr>
        <p:spPr/>
        <p:txBody>
          <a:bodyPr>
            <a:normAutofit fontScale="92500" lnSpcReduction="20000"/>
          </a:bodyPr>
          <a:lstStyle/>
          <a:p>
            <a:r>
              <a:rPr lang="en-US" sz="2800" dirty="0"/>
              <a:t>Basic availability: Data can be read and written to any node.</a:t>
            </a:r>
          </a:p>
          <a:p>
            <a:r>
              <a:rPr lang="en-US" sz="2800" dirty="0"/>
              <a:t>Soft-state: Nodes may change over time, even without direct updates.</a:t>
            </a:r>
          </a:p>
          <a:p>
            <a:r>
              <a:rPr lang="en-US" sz="2800" dirty="0"/>
              <a:t>Eventual consistency: At some point all nodes will have the same data.</a:t>
            </a:r>
          </a:p>
          <a:p>
            <a:endParaRPr lang="en-US" dirty="0"/>
          </a:p>
        </p:txBody>
      </p:sp>
    </p:spTree>
    <p:extLst>
      <p:ext uri="{BB962C8B-B14F-4D97-AF65-F5344CB8AC3E}">
        <p14:creationId xmlns:p14="http://schemas.microsoft.com/office/powerpoint/2010/main" val="27609634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7400D-478C-4560-B792-5081D8BCB8EA}"/>
              </a:ext>
            </a:extLst>
          </p:cNvPr>
          <p:cNvSpPr>
            <a:spLocks noGrp="1"/>
          </p:cNvSpPr>
          <p:nvPr>
            <p:ph type="title"/>
          </p:nvPr>
        </p:nvSpPr>
        <p:spPr/>
        <p:txBody>
          <a:bodyPr/>
          <a:lstStyle/>
          <a:p>
            <a:r>
              <a:rPr lang="en-US" dirty="0"/>
              <a:t>So, all Distributed Databases Are a Choice Between Availability and Consistency?</a:t>
            </a:r>
          </a:p>
        </p:txBody>
      </p:sp>
      <p:sp>
        <p:nvSpPr>
          <p:cNvPr id="3" name="Text Placeholder 2">
            <a:extLst>
              <a:ext uri="{FF2B5EF4-FFF2-40B4-BE49-F238E27FC236}">
                <a16:creationId xmlns:a16="http://schemas.microsoft.com/office/drawing/2014/main" id="{D2884568-579E-4AB2-9034-FADC29916479}"/>
              </a:ext>
            </a:extLst>
          </p:cNvPr>
          <p:cNvSpPr>
            <a:spLocks noGrp="1"/>
          </p:cNvSpPr>
          <p:nvPr>
            <p:ph type="body" idx="1"/>
          </p:nvPr>
        </p:nvSpPr>
        <p:spPr/>
        <p:txBody>
          <a:bodyPr>
            <a:normAutofit/>
          </a:bodyPr>
          <a:lstStyle/>
          <a:p>
            <a:r>
              <a:rPr lang="en-US" sz="4400" dirty="0"/>
              <a:t>Well….</a:t>
            </a:r>
          </a:p>
        </p:txBody>
      </p:sp>
    </p:spTree>
    <p:extLst>
      <p:ext uri="{BB962C8B-B14F-4D97-AF65-F5344CB8AC3E}">
        <p14:creationId xmlns:p14="http://schemas.microsoft.com/office/powerpoint/2010/main" val="20323689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F5B2287-BC29-4913-BBAA-818CFAF0A93E}"/>
              </a:ext>
            </a:extLst>
          </p:cNvPr>
          <p:cNvSpPr/>
          <p:nvPr/>
        </p:nvSpPr>
        <p:spPr>
          <a:xfrm>
            <a:off x="5708237" y="1011792"/>
            <a:ext cx="5237510" cy="3281621"/>
          </a:xfrm>
          <a:prstGeom prst="ellipse">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Service</a:t>
            </a:r>
          </a:p>
          <a:p>
            <a:pPr algn="ctr"/>
            <a:r>
              <a:rPr lang="en-US" dirty="0"/>
              <a:t>Discovery</a:t>
            </a:r>
          </a:p>
        </p:txBody>
      </p:sp>
      <p:sp>
        <p:nvSpPr>
          <p:cNvPr id="2" name="Title 1">
            <a:extLst>
              <a:ext uri="{FF2B5EF4-FFF2-40B4-BE49-F238E27FC236}">
                <a16:creationId xmlns:a16="http://schemas.microsoft.com/office/drawing/2014/main" id="{714ED81E-C43F-4438-A338-40C767C27389}"/>
              </a:ext>
            </a:extLst>
          </p:cNvPr>
          <p:cNvSpPr>
            <a:spLocks noGrp="1"/>
          </p:cNvSpPr>
          <p:nvPr>
            <p:ph type="title"/>
          </p:nvPr>
        </p:nvSpPr>
        <p:spPr/>
        <p:txBody>
          <a:bodyPr>
            <a:normAutofit/>
          </a:bodyPr>
          <a:lstStyle/>
          <a:p>
            <a:r>
              <a:rPr lang="en-US" sz="3200" dirty="0"/>
              <a:t>NewSQL Systems</a:t>
            </a:r>
          </a:p>
        </p:txBody>
      </p:sp>
      <p:sp>
        <p:nvSpPr>
          <p:cNvPr id="4" name="Text Placeholder 3">
            <a:extLst>
              <a:ext uri="{FF2B5EF4-FFF2-40B4-BE49-F238E27FC236}">
                <a16:creationId xmlns:a16="http://schemas.microsoft.com/office/drawing/2014/main" id="{065B27E5-1537-4578-BB81-E95331B0297E}"/>
              </a:ext>
            </a:extLst>
          </p:cNvPr>
          <p:cNvSpPr>
            <a:spLocks noGrp="1"/>
          </p:cNvSpPr>
          <p:nvPr>
            <p:ph type="body" sz="half" idx="2"/>
          </p:nvPr>
        </p:nvSpPr>
        <p:spPr/>
        <p:txBody>
          <a:bodyPr/>
          <a:lstStyle/>
          <a:p>
            <a:endParaRPr lang="en-US" dirty="0"/>
          </a:p>
          <a:p>
            <a:r>
              <a:rPr lang="en-US" sz="2400" dirty="0"/>
              <a:t>Circumvent the CAP theorem by combining AP and CP systems </a:t>
            </a:r>
          </a:p>
          <a:p>
            <a:endParaRPr lang="en-US" sz="2400" dirty="0"/>
          </a:p>
          <a:p>
            <a:r>
              <a:rPr lang="en-US" sz="2400" dirty="0"/>
              <a:t>Leaders are AP and always available, </a:t>
            </a:r>
          </a:p>
          <a:p>
            <a:r>
              <a:rPr lang="en-US" sz="2400" dirty="0"/>
              <a:t>Data storage is CP and thus always consistent.</a:t>
            </a:r>
          </a:p>
          <a:p>
            <a:endParaRPr lang="en-US" sz="2400" dirty="0"/>
          </a:p>
        </p:txBody>
      </p:sp>
      <p:sp>
        <p:nvSpPr>
          <p:cNvPr id="13" name="Flowchart: Magnetic Disk 12">
            <a:extLst>
              <a:ext uri="{FF2B5EF4-FFF2-40B4-BE49-F238E27FC236}">
                <a16:creationId xmlns:a16="http://schemas.microsoft.com/office/drawing/2014/main" id="{496524A4-92C1-44BE-BD3C-D6B7CF4B575E}"/>
              </a:ext>
            </a:extLst>
          </p:cNvPr>
          <p:cNvSpPr/>
          <p:nvPr/>
        </p:nvSpPr>
        <p:spPr>
          <a:xfrm>
            <a:off x="5050333" y="5187257"/>
            <a:ext cx="760021" cy="997527"/>
          </a:xfrm>
          <a:prstGeom prst="flowChartMagneticDisk">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t>
            </a:r>
          </a:p>
        </p:txBody>
      </p:sp>
      <p:sp>
        <p:nvSpPr>
          <p:cNvPr id="14" name="Flowchart: Magnetic Disk 13">
            <a:extLst>
              <a:ext uri="{FF2B5EF4-FFF2-40B4-BE49-F238E27FC236}">
                <a16:creationId xmlns:a16="http://schemas.microsoft.com/office/drawing/2014/main" id="{F837881A-82BE-41F5-84A1-5B45FABEE814}"/>
              </a:ext>
            </a:extLst>
          </p:cNvPr>
          <p:cNvSpPr/>
          <p:nvPr/>
        </p:nvSpPr>
        <p:spPr>
          <a:xfrm>
            <a:off x="7854035" y="5160646"/>
            <a:ext cx="760021" cy="997527"/>
          </a:xfrm>
          <a:prstGeom prst="flowChartMagneticDisk">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a:t>
            </a:r>
          </a:p>
        </p:txBody>
      </p:sp>
      <p:sp>
        <p:nvSpPr>
          <p:cNvPr id="15" name="Arrow: Up-Down 14">
            <a:extLst>
              <a:ext uri="{FF2B5EF4-FFF2-40B4-BE49-F238E27FC236}">
                <a16:creationId xmlns:a16="http://schemas.microsoft.com/office/drawing/2014/main" id="{FA1EB1CD-CB5E-4CDB-A9F8-EDDB8554CACB}"/>
              </a:ext>
            </a:extLst>
          </p:cNvPr>
          <p:cNvSpPr/>
          <p:nvPr/>
        </p:nvSpPr>
        <p:spPr>
          <a:xfrm rot="3401174">
            <a:off x="6452607" y="4183457"/>
            <a:ext cx="152081" cy="1309658"/>
          </a:xfrm>
          <a:prstGeom prst="upDownArrow">
            <a:avLst/>
          </a:prstGeom>
          <a:solidFill>
            <a:schemeClr val="bg1">
              <a:lumMod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Arrow: Up-Down 15">
            <a:extLst>
              <a:ext uri="{FF2B5EF4-FFF2-40B4-BE49-F238E27FC236}">
                <a16:creationId xmlns:a16="http://schemas.microsoft.com/office/drawing/2014/main" id="{2962FC4F-7BA0-4F13-8E4A-CA5168EED45B}"/>
              </a:ext>
            </a:extLst>
          </p:cNvPr>
          <p:cNvSpPr/>
          <p:nvPr/>
        </p:nvSpPr>
        <p:spPr>
          <a:xfrm rot="18143537">
            <a:off x="9650553" y="4075115"/>
            <a:ext cx="152081" cy="1309658"/>
          </a:xfrm>
          <a:prstGeom prst="upDownArrow">
            <a:avLst/>
          </a:prstGeom>
          <a:solidFill>
            <a:schemeClr val="bg1">
              <a:lumMod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Arrow: Up-Down 16">
            <a:extLst>
              <a:ext uri="{FF2B5EF4-FFF2-40B4-BE49-F238E27FC236}">
                <a16:creationId xmlns:a16="http://schemas.microsoft.com/office/drawing/2014/main" id="{B61142F0-9D51-441E-ACE4-DC77646F1FDB}"/>
              </a:ext>
            </a:extLst>
          </p:cNvPr>
          <p:cNvSpPr/>
          <p:nvPr/>
        </p:nvSpPr>
        <p:spPr>
          <a:xfrm>
            <a:off x="8181259" y="4488567"/>
            <a:ext cx="105574" cy="592562"/>
          </a:xfrm>
          <a:prstGeom prst="upDownArrow">
            <a:avLst/>
          </a:prstGeom>
          <a:solidFill>
            <a:schemeClr val="bg1">
              <a:lumMod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44D27ECB-2B2B-480A-B9CF-21366E0B2BB7}"/>
              </a:ext>
            </a:extLst>
          </p:cNvPr>
          <p:cNvSpPr/>
          <p:nvPr/>
        </p:nvSpPr>
        <p:spPr>
          <a:xfrm>
            <a:off x="7897510" y="3419947"/>
            <a:ext cx="955311" cy="730333"/>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 2</a:t>
            </a:r>
          </a:p>
        </p:txBody>
      </p:sp>
      <p:sp>
        <p:nvSpPr>
          <p:cNvPr id="19" name="Flowchart: Magnetic Disk 18">
            <a:extLst>
              <a:ext uri="{FF2B5EF4-FFF2-40B4-BE49-F238E27FC236}">
                <a16:creationId xmlns:a16="http://schemas.microsoft.com/office/drawing/2014/main" id="{958BFF02-C4F5-4BF8-9061-44C3A2BD4618}"/>
              </a:ext>
            </a:extLst>
          </p:cNvPr>
          <p:cNvSpPr/>
          <p:nvPr/>
        </p:nvSpPr>
        <p:spPr>
          <a:xfrm>
            <a:off x="10089385" y="5162203"/>
            <a:ext cx="760021" cy="997527"/>
          </a:xfrm>
          <a:prstGeom prst="flowChartMagneticDisk">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0" name="Rectangle: Rounded Corners 19">
            <a:extLst>
              <a:ext uri="{FF2B5EF4-FFF2-40B4-BE49-F238E27FC236}">
                <a16:creationId xmlns:a16="http://schemas.microsoft.com/office/drawing/2014/main" id="{2751F71E-AB69-461B-86C7-43CCFD0B07D9}"/>
              </a:ext>
            </a:extLst>
          </p:cNvPr>
          <p:cNvSpPr/>
          <p:nvPr/>
        </p:nvSpPr>
        <p:spPr>
          <a:xfrm>
            <a:off x="6471140" y="1785221"/>
            <a:ext cx="1050839" cy="730333"/>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 1</a:t>
            </a:r>
          </a:p>
        </p:txBody>
      </p:sp>
      <p:sp>
        <p:nvSpPr>
          <p:cNvPr id="21" name="Rectangle: Rounded Corners 20">
            <a:extLst>
              <a:ext uri="{FF2B5EF4-FFF2-40B4-BE49-F238E27FC236}">
                <a16:creationId xmlns:a16="http://schemas.microsoft.com/office/drawing/2014/main" id="{4C6E2C41-40B8-4725-B53D-EA565BCE2D19}"/>
              </a:ext>
            </a:extLst>
          </p:cNvPr>
          <p:cNvSpPr/>
          <p:nvPr/>
        </p:nvSpPr>
        <p:spPr>
          <a:xfrm>
            <a:off x="9308060" y="1785221"/>
            <a:ext cx="1041722" cy="730333"/>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 3</a:t>
            </a:r>
          </a:p>
        </p:txBody>
      </p:sp>
      <p:sp>
        <p:nvSpPr>
          <p:cNvPr id="22" name="Arrow: Up-Down 21">
            <a:extLst>
              <a:ext uri="{FF2B5EF4-FFF2-40B4-BE49-F238E27FC236}">
                <a16:creationId xmlns:a16="http://schemas.microsoft.com/office/drawing/2014/main" id="{46619F93-DE5A-460F-9BC2-88923A5890D1}"/>
              </a:ext>
            </a:extLst>
          </p:cNvPr>
          <p:cNvSpPr/>
          <p:nvPr/>
        </p:nvSpPr>
        <p:spPr>
          <a:xfrm rot="2867137">
            <a:off x="9360035" y="2527735"/>
            <a:ext cx="152081" cy="1309658"/>
          </a:xfrm>
          <a:prstGeom prst="upDownArrow">
            <a:avLst/>
          </a:prstGeom>
          <a:solidFill>
            <a:schemeClr val="bg1">
              <a:lumMod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Arrow: Up-Down 22">
            <a:extLst>
              <a:ext uri="{FF2B5EF4-FFF2-40B4-BE49-F238E27FC236}">
                <a16:creationId xmlns:a16="http://schemas.microsoft.com/office/drawing/2014/main" id="{04F433F4-04B0-46C2-8D03-C19D21525408}"/>
              </a:ext>
            </a:extLst>
          </p:cNvPr>
          <p:cNvSpPr/>
          <p:nvPr/>
        </p:nvSpPr>
        <p:spPr>
          <a:xfrm rot="8026635">
            <a:off x="7296051" y="2539386"/>
            <a:ext cx="152081" cy="1309658"/>
          </a:xfrm>
          <a:prstGeom prst="upDownArrow">
            <a:avLst/>
          </a:prstGeom>
          <a:solidFill>
            <a:schemeClr val="bg1">
              <a:lumMod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Arrow: Up-Down 23">
            <a:extLst>
              <a:ext uri="{FF2B5EF4-FFF2-40B4-BE49-F238E27FC236}">
                <a16:creationId xmlns:a16="http://schemas.microsoft.com/office/drawing/2014/main" id="{ED625A61-747B-403E-905B-36FD4F6EDF4C}"/>
              </a:ext>
            </a:extLst>
          </p:cNvPr>
          <p:cNvSpPr/>
          <p:nvPr/>
        </p:nvSpPr>
        <p:spPr>
          <a:xfrm rot="5400000">
            <a:off x="8402050" y="1528511"/>
            <a:ext cx="152081" cy="1309658"/>
          </a:xfrm>
          <a:prstGeom prst="upDownArrow">
            <a:avLst/>
          </a:prstGeom>
          <a:solidFill>
            <a:schemeClr val="bg1">
              <a:lumMod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07CE51D-CBB4-4E37-906B-4C7EFB77A271}"/>
              </a:ext>
            </a:extLst>
          </p:cNvPr>
          <p:cNvSpPr txBox="1"/>
          <p:nvPr/>
        </p:nvSpPr>
        <p:spPr>
          <a:xfrm>
            <a:off x="7764458" y="6158173"/>
            <a:ext cx="1058175" cy="369332"/>
          </a:xfrm>
          <a:prstGeom prst="rect">
            <a:avLst/>
          </a:prstGeom>
          <a:noFill/>
        </p:spPr>
        <p:txBody>
          <a:bodyPr wrap="none" rtlCol="0">
            <a:spAutoFit/>
          </a:bodyPr>
          <a:lstStyle/>
          <a:p>
            <a:r>
              <a:rPr lang="en-US" dirty="0"/>
              <a:t>Database</a:t>
            </a:r>
          </a:p>
        </p:txBody>
      </p:sp>
    </p:spTree>
    <p:extLst>
      <p:ext uri="{BB962C8B-B14F-4D97-AF65-F5344CB8AC3E}">
        <p14:creationId xmlns:p14="http://schemas.microsoft.com/office/powerpoint/2010/main" val="12229208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73B45F-4631-4E45-BA87-1C6DA589238D}"/>
              </a:ext>
            </a:extLst>
          </p:cNvPr>
          <p:cNvSpPr>
            <a:spLocks noGrp="1"/>
          </p:cNvSpPr>
          <p:nvPr>
            <p:ph type="title"/>
          </p:nvPr>
        </p:nvSpPr>
        <p:spPr/>
        <p:txBody>
          <a:bodyPr/>
          <a:lstStyle/>
          <a:p>
            <a:r>
              <a:rPr lang="en-US" dirty="0"/>
              <a:t>NewSQL</a:t>
            </a:r>
          </a:p>
        </p:txBody>
      </p:sp>
      <p:sp>
        <p:nvSpPr>
          <p:cNvPr id="6" name="Content Placeholder 5">
            <a:extLst>
              <a:ext uri="{FF2B5EF4-FFF2-40B4-BE49-F238E27FC236}">
                <a16:creationId xmlns:a16="http://schemas.microsoft.com/office/drawing/2014/main" id="{6421A80A-9CAD-40D2-96F8-DC0657A69125}"/>
              </a:ext>
            </a:extLst>
          </p:cNvPr>
          <p:cNvSpPr>
            <a:spLocks noGrp="1"/>
          </p:cNvSpPr>
          <p:nvPr>
            <p:ph idx="1"/>
          </p:nvPr>
        </p:nvSpPr>
        <p:spPr/>
        <p:txBody>
          <a:bodyPr/>
          <a:lstStyle/>
          <a:p>
            <a:r>
              <a:rPr lang="en-US" dirty="0"/>
              <a:t>The Relational Model at Scale; </a:t>
            </a:r>
          </a:p>
          <a:p>
            <a:pPr lvl="1"/>
            <a:r>
              <a:rPr lang="en-US" dirty="0"/>
              <a:t>ACID Compliant</a:t>
            </a:r>
          </a:p>
          <a:p>
            <a:pPr lvl="1"/>
            <a:r>
              <a:rPr lang="en-US" dirty="0"/>
              <a:t>Horizontal Scalability</a:t>
            </a:r>
          </a:p>
          <a:p>
            <a:r>
              <a:rPr lang="en-US" dirty="0"/>
              <a:t>Complex system architecture thus cloud hosted or Kubernetes.</a:t>
            </a:r>
          </a:p>
          <a:p>
            <a:r>
              <a:rPr lang="en-US" dirty="0"/>
              <a:t>Database as a service in the cloud:</a:t>
            </a:r>
          </a:p>
          <a:p>
            <a:pPr lvl="1"/>
            <a:r>
              <a:rPr lang="en-US" dirty="0"/>
              <a:t>Google cloud spanner, Amazon Aurora, Azure </a:t>
            </a:r>
            <a:r>
              <a:rPr lang="en-US" dirty="0" err="1"/>
              <a:t>CosmosDb</a:t>
            </a:r>
            <a:r>
              <a:rPr lang="en-US" dirty="0"/>
              <a:t>, </a:t>
            </a:r>
            <a:r>
              <a:rPr lang="en-US" dirty="0" err="1"/>
              <a:t>MemSQL</a:t>
            </a:r>
            <a:endParaRPr lang="en-US" dirty="0"/>
          </a:p>
          <a:p>
            <a:r>
              <a:rPr lang="en-US" dirty="0"/>
              <a:t>Open source:</a:t>
            </a:r>
          </a:p>
          <a:p>
            <a:pPr lvl="1"/>
            <a:r>
              <a:rPr lang="en-US" dirty="0" err="1"/>
              <a:t>CockroachDB</a:t>
            </a:r>
            <a:r>
              <a:rPr lang="en-US" dirty="0"/>
              <a:t>, </a:t>
            </a:r>
            <a:r>
              <a:rPr lang="en-US" dirty="0" err="1"/>
              <a:t>YugabyteDB</a:t>
            </a:r>
            <a:endParaRPr lang="en-US" dirty="0"/>
          </a:p>
          <a:p>
            <a:endParaRPr lang="en-US" dirty="0"/>
          </a:p>
        </p:txBody>
      </p:sp>
    </p:spTree>
    <p:extLst>
      <p:ext uri="{BB962C8B-B14F-4D97-AF65-F5344CB8AC3E}">
        <p14:creationId xmlns:p14="http://schemas.microsoft.com/office/powerpoint/2010/main" val="38491512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352D94D-6C4A-4C27-92F2-44EB67D478B7}"/>
              </a:ext>
            </a:extLst>
          </p:cNvPr>
          <p:cNvSpPr>
            <a:spLocks noGrp="1"/>
          </p:cNvSpPr>
          <p:nvPr>
            <p:ph type="title"/>
          </p:nvPr>
        </p:nvSpPr>
        <p:spPr/>
        <p:txBody>
          <a:bodyPr/>
          <a:lstStyle/>
          <a:p>
            <a:r>
              <a:rPr lang="en-US" dirty="0"/>
              <a:t>Check Yourself</a:t>
            </a:r>
          </a:p>
        </p:txBody>
      </p:sp>
      <p:sp>
        <p:nvSpPr>
          <p:cNvPr id="8" name="Content Placeholder 7">
            <a:extLst>
              <a:ext uri="{FF2B5EF4-FFF2-40B4-BE49-F238E27FC236}">
                <a16:creationId xmlns:a16="http://schemas.microsoft.com/office/drawing/2014/main" id="{FFB014A0-8011-4947-A30D-31052D8005BD}"/>
              </a:ext>
            </a:extLst>
          </p:cNvPr>
          <p:cNvSpPr>
            <a:spLocks noGrp="1"/>
          </p:cNvSpPr>
          <p:nvPr>
            <p:ph idx="1"/>
          </p:nvPr>
        </p:nvSpPr>
        <p:spPr/>
        <p:txBody>
          <a:bodyPr/>
          <a:lstStyle/>
          <a:p>
            <a:r>
              <a:rPr lang="en-US" dirty="0"/>
              <a:t>Produce appropriate use cases for both CP and AP systems.</a:t>
            </a:r>
          </a:p>
        </p:txBody>
      </p:sp>
    </p:spTree>
    <p:extLst>
      <p:ext uri="{BB962C8B-B14F-4D97-AF65-F5344CB8AC3E}">
        <p14:creationId xmlns:p14="http://schemas.microsoft.com/office/powerpoint/2010/main" val="1584018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894B6F-3352-4B01-8629-19057D4D7744}"/>
              </a:ext>
            </a:extLst>
          </p:cNvPr>
          <p:cNvSpPr>
            <a:spLocks noGrp="1"/>
          </p:cNvSpPr>
          <p:nvPr>
            <p:ph type="title"/>
          </p:nvPr>
        </p:nvSpPr>
        <p:spPr/>
        <p:txBody>
          <a:bodyPr/>
          <a:lstStyle/>
          <a:p>
            <a:r>
              <a:rPr lang="en-US" dirty="0"/>
              <a:t>Questions?</a:t>
            </a:r>
          </a:p>
        </p:txBody>
      </p:sp>
      <p:sp>
        <p:nvSpPr>
          <p:cNvPr id="5" name="Content Placeholder 4">
            <a:extLst>
              <a:ext uri="{FF2B5EF4-FFF2-40B4-BE49-F238E27FC236}">
                <a16:creationId xmlns:a16="http://schemas.microsoft.com/office/drawing/2014/main" id="{76EF312E-EEAD-417B-9AF3-17AF99E6B1A6}"/>
              </a:ext>
            </a:extLst>
          </p:cNvPr>
          <p:cNvSpPr>
            <a:spLocks noGrp="1"/>
          </p:cNvSpPr>
          <p:nvPr>
            <p:ph idx="1"/>
          </p:nvPr>
        </p:nvSpPr>
        <p:spPr/>
        <p:txBody>
          <a:bodyPr/>
          <a:lstStyle/>
          <a:p>
            <a:r>
              <a:rPr lang="en-US" sz="2800" dirty="0"/>
              <a:t>Why are Facebook, Google, and Twitter free services?</a:t>
            </a:r>
          </a:p>
          <a:p>
            <a:r>
              <a:rPr lang="en-US" sz="2800" dirty="0"/>
              <a:t>Why do companies like Target, Starbucks, and Verizon have customer rewards programs? </a:t>
            </a:r>
          </a:p>
          <a:p>
            <a:r>
              <a:rPr lang="en-US" sz="2800" dirty="0"/>
              <a:t>What makes rideshare services like Uber or Lyft more efficient </a:t>
            </a:r>
            <a:br>
              <a:rPr lang="en-US" sz="2800" dirty="0"/>
            </a:br>
            <a:r>
              <a:rPr lang="en-US" sz="2800" dirty="0"/>
              <a:t>than taxis?</a:t>
            </a:r>
          </a:p>
          <a:p>
            <a:pPr marL="0" indent="0">
              <a:buNone/>
            </a:pPr>
            <a:endParaRPr lang="en-US" dirty="0"/>
          </a:p>
        </p:txBody>
      </p:sp>
      <p:sp>
        <p:nvSpPr>
          <p:cNvPr id="8" name="Explosion: 14 Points 7">
            <a:extLst>
              <a:ext uri="{FF2B5EF4-FFF2-40B4-BE49-F238E27FC236}">
                <a16:creationId xmlns:a16="http://schemas.microsoft.com/office/drawing/2014/main" id="{2B74F5C7-948B-48CE-9978-38569E690718}"/>
              </a:ext>
            </a:extLst>
          </p:cNvPr>
          <p:cNvSpPr/>
          <p:nvPr/>
        </p:nvSpPr>
        <p:spPr>
          <a:xfrm>
            <a:off x="4100223" y="3152691"/>
            <a:ext cx="4786684" cy="3705309"/>
          </a:xfrm>
          <a:prstGeom prst="irregularSeal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b="1" dirty="0"/>
              <a:t>DATA</a:t>
            </a:r>
          </a:p>
        </p:txBody>
      </p:sp>
    </p:spTree>
    <p:extLst>
      <p:ext uri="{BB962C8B-B14F-4D97-AF65-F5344CB8AC3E}">
        <p14:creationId xmlns:p14="http://schemas.microsoft.com/office/powerpoint/2010/main" val="222555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97C451-D0F1-46B9-8CEB-56B2F83A4247}"/>
              </a:ext>
            </a:extLst>
          </p:cNvPr>
          <p:cNvSpPr>
            <a:spLocks noGrp="1"/>
          </p:cNvSpPr>
          <p:nvPr>
            <p:ph type="ctrTitle"/>
          </p:nvPr>
        </p:nvSpPr>
        <p:spPr/>
        <p:txBody>
          <a:bodyPr/>
          <a:lstStyle/>
          <a:p>
            <a:r>
              <a:rPr lang="en-US" dirty="0"/>
              <a:t>NoSQL</a:t>
            </a:r>
          </a:p>
        </p:txBody>
      </p:sp>
      <p:sp>
        <p:nvSpPr>
          <p:cNvPr id="8" name="Subtitle 7">
            <a:extLst>
              <a:ext uri="{FF2B5EF4-FFF2-40B4-BE49-F238E27FC236}">
                <a16:creationId xmlns:a16="http://schemas.microsoft.com/office/drawing/2014/main" id="{F94274FE-2059-4403-A2F7-5C83DECE6B4B}"/>
              </a:ext>
            </a:extLst>
          </p:cNvPr>
          <p:cNvSpPr>
            <a:spLocks noGrp="1"/>
          </p:cNvSpPr>
          <p:nvPr>
            <p:ph type="subTitle" idx="1"/>
          </p:nvPr>
        </p:nvSpPr>
        <p:spPr/>
        <p:txBody>
          <a:bodyPr/>
          <a:lstStyle/>
          <a:p>
            <a:r>
              <a:rPr lang="en-US" dirty="0"/>
              <a:t>The Rise of NoSQL</a:t>
            </a:r>
          </a:p>
        </p:txBody>
      </p:sp>
      <p:pic>
        <p:nvPicPr>
          <p:cNvPr id="11" name="Graphic 10" descr="Table with solid fill">
            <a:extLst>
              <a:ext uri="{FF2B5EF4-FFF2-40B4-BE49-F238E27FC236}">
                <a16:creationId xmlns:a16="http://schemas.microsoft.com/office/drawing/2014/main" id="{057EA36B-6781-480B-9BC4-44DF910F33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92627" y="2971800"/>
            <a:ext cx="1892826" cy="1892826"/>
          </a:xfrm>
          <a:prstGeom prst="rect">
            <a:avLst/>
          </a:prstGeom>
        </p:spPr>
      </p:pic>
    </p:spTree>
    <p:extLst>
      <p:ext uri="{BB962C8B-B14F-4D97-AF65-F5344CB8AC3E}">
        <p14:creationId xmlns:p14="http://schemas.microsoft.com/office/powerpoint/2010/main" val="21774276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4D76F3-EF57-487D-A8E8-19BC17405268}"/>
              </a:ext>
            </a:extLst>
          </p:cNvPr>
          <p:cNvSpPr>
            <a:spLocks noGrp="1"/>
          </p:cNvSpPr>
          <p:nvPr>
            <p:ph type="title"/>
          </p:nvPr>
        </p:nvSpPr>
        <p:spPr/>
        <p:txBody>
          <a:bodyPr/>
          <a:lstStyle/>
          <a:p>
            <a:r>
              <a:rPr lang="en-US" b="1" dirty="0"/>
              <a:t>Why Stop At Scalability?</a:t>
            </a:r>
          </a:p>
        </p:txBody>
      </p:sp>
      <p:sp>
        <p:nvSpPr>
          <p:cNvPr id="6" name="Content Placeholder 5">
            <a:extLst>
              <a:ext uri="{FF2B5EF4-FFF2-40B4-BE49-F238E27FC236}">
                <a16:creationId xmlns:a16="http://schemas.microsoft.com/office/drawing/2014/main" id="{F07A40E4-AECF-4BCA-92CF-73604530CD0A}"/>
              </a:ext>
            </a:extLst>
          </p:cNvPr>
          <p:cNvSpPr>
            <a:spLocks noGrp="1"/>
          </p:cNvSpPr>
          <p:nvPr>
            <p:ph idx="1"/>
          </p:nvPr>
        </p:nvSpPr>
        <p:spPr/>
        <p:txBody>
          <a:bodyPr>
            <a:normAutofit lnSpcReduction="10000"/>
          </a:bodyPr>
          <a:lstStyle/>
          <a:p>
            <a:pPr marL="0" indent="0">
              <a:buNone/>
            </a:pPr>
            <a:r>
              <a:rPr lang="en-US" sz="2800" dirty="0"/>
              <a:t>Let’s question everything about relational databases.</a:t>
            </a:r>
          </a:p>
          <a:p>
            <a:r>
              <a:rPr lang="en-US" dirty="0"/>
              <a:t>Metadata schemas are too rigid for non OLTP activities.</a:t>
            </a:r>
          </a:p>
          <a:p>
            <a:r>
              <a:rPr lang="en-US" dirty="0"/>
              <a:t>I don’t need my data normalized. Storage is cheap.</a:t>
            </a:r>
          </a:p>
          <a:p>
            <a:r>
              <a:rPr lang="en-US" dirty="0"/>
              <a:t>Integrity constraints and triggers at the data layer hinder performance.</a:t>
            </a:r>
          </a:p>
          <a:p>
            <a:r>
              <a:rPr lang="en-US" dirty="0"/>
              <a:t>There is no need for ad-hoc queries or SQL. I know what I want out of the database.</a:t>
            </a:r>
          </a:p>
          <a:p>
            <a:r>
              <a:rPr lang="en-US" dirty="0"/>
              <a:t>Security? It can be handed in the application layer.</a:t>
            </a:r>
          </a:p>
          <a:p>
            <a:r>
              <a:rPr lang="en-US" dirty="0"/>
              <a:t>Relations do not suit my data well. I need object storage, better search, or complex data relationships</a:t>
            </a:r>
          </a:p>
          <a:p>
            <a:pPr marL="128016" lvl="1" indent="0">
              <a:buNone/>
            </a:pPr>
            <a:endParaRPr lang="en-US" sz="2400" dirty="0"/>
          </a:p>
          <a:p>
            <a:pPr marL="0" indent="0">
              <a:buNone/>
            </a:pPr>
            <a:endParaRPr lang="en-US" dirty="0"/>
          </a:p>
        </p:txBody>
      </p:sp>
    </p:spTree>
    <p:extLst>
      <p:ext uri="{BB962C8B-B14F-4D97-AF65-F5344CB8AC3E}">
        <p14:creationId xmlns:p14="http://schemas.microsoft.com/office/powerpoint/2010/main" val="671632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DBE20B-E95A-46D7-9F4D-726B28754DD9}"/>
              </a:ext>
            </a:extLst>
          </p:cNvPr>
          <p:cNvSpPr>
            <a:spLocks noGrp="1"/>
          </p:cNvSpPr>
          <p:nvPr>
            <p:ph type="title"/>
          </p:nvPr>
        </p:nvSpPr>
        <p:spPr/>
        <p:txBody>
          <a:bodyPr/>
          <a:lstStyle/>
          <a:p>
            <a:r>
              <a:rPr lang="en-US" dirty="0"/>
              <a:t>NoSQL</a:t>
            </a:r>
          </a:p>
        </p:txBody>
      </p:sp>
      <p:sp>
        <p:nvSpPr>
          <p:cNvPr id="6" name="Content Placeholder 5">
            <a:extLst>
              <a:ext uri="{FF2B5EF4-FFF2-40B4-BE49-F238E27FC236}">
                <a16:creationId xmlns:a16="http://schemas.microsoft.com/office/drawing/2014/main" id="{E24B8BF5-3648-43EF-961A-88E6D07C6E69}"/>
              </a:ext>
            </a:extLst>
          </p:cNvPr>
          <p:cNvSpPr>
            <a:spLocks noGrp="1"/>
          </p:cNvSpPr>
          <p:nvPr>
            <p:ph idx="1"/>
          </p:nvPr>
        </p:nvSpPr>
        <p:spPr/>
        <p:txBody>
          <a:bodyPr/>
          <a:lstStyle/>
          <a:p>
            <a:r>
              <a:rPr lang="en-US" sz="2800" dirty="0"/>
              <a:t>NoSQL == “not only SQL.”</a:t>
            </a:r>
          </a:p>
          <a:p>
            <a:r>
              <a:rPr lang="en-US" sz="2800" dirty="0"/>
              <a:t>It generally refers to a wide range of database systems that address the scalability and other challenges of the relational database model.</a:t>
            </a:r>
          </a:p>
          <a:p>
            <a:r>
              <a:rPr lang="en-US" sz="2800" dirty="0"/>
              <a:t>The entire point of NoSQL is that your need is not met by the relational model (really has nothing to do with SQL itself).</a:t>
            </a:r>
          </a:p>
          <a:p>
            <a:r>
              <a:rPr lang="en-US" sz="2800" dirty="0"/>
              <a:t>It is not an anti-SQL or anti-relational database movement, although it is perceived that way.</a:t>
            </a:r>
          </a:p>
          <a:p>
            <a:r>
              <a:rPr lang="en-US" sz="2800" dirty="0"/>
              <a:t>Not all problems are nails. Not all solutions are hammers!</a:t>
            </a:r>
          </a:p>
          <a:p>
            <a:endParaRPr lang="en-US" dirty="0"/>
          </a:p>
        </p:txBody>
      </p:sp>
    </p:spTree>
    <p:extLst>
      <p:ext uri="{BB962C8B-B14F-4D97-AF65-F5344CB8AC3E}">
        <p14:creationId xmlns:p14="http://schemas.microsoft.com/office/powerpoint/2010/main" val="26889679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52F63-98CB-42DD-83CF-AF82816FF5CF}"/>
              </a:ext>
            </a:extLst>
          </p:cNvPr>
          <p:cNvSpPr>
            <a:spLocks noGrp="1"/>
          </p:cNvSpPr>
          <p:nvPr>
            <p:ph type="ctrTitle"/>
          </p:nvPr>
        </p:nvSpPr>
        <p:spPr/>
        <p:txBody>
          <a:bodyPr/>
          <a:lstStyle/>
          <a:p>
            <a:r>
              <a:rPr lang="en-US" dirty="0"/>
              <a:t>Data Models</a:t>
            </a:r>
          </a:p>
        </p:txBody>
      </p:sp>
      <p:sp>
        <p:nvSpPr>
          <p:cNvPr id="3" name="Subtitle 2">
            <a:extLst>
              <a:ext uri="{FF2B5EF4-FFF2-40B4-BE49-F238E27FC236}">
                <a16:creationId xmlns:a16="http://schemas.microsoft.com/office/drawing/2014/main" id="{43E6003E-AC9C-4B71-B51C-BA96E6247ED6}"/>
              </a:ext>
            </a:extLst>
          </p:cNvPr>
          <p:cNvSpPr>
            <a:spLocks noGrp="1"/>
          </p:cNvSpPr>
          <p:nvPr>
            <p:ph type="subTitle" idx="1"/>
          </p:nvPr>
        </p:nvSpPr>
        <p:spPr/>
        <p:txBody>
          <a:bodyPr/>
          <a:lstStyle/>
          <a:p>
            <a:r>
              <a:rPr lang="en-US" dirty="0"/>
              <a:t>Of NoSQL Databases</a:t>
            </a:r>
          </a:p>
        </p:txBody>
      </p:sp>
      <p:pic>
        <p:nvPicPr>
          <p:cNvPr id="6" name="Graphic 5" descr="Network with solid fill">
            <a:extLst>
              <a:ext uri="{FF2B5EF4-FFF2-40B4-BE49-F238E27FC236}">
                <a16:creationId xmlns:a16="http://schemas.microsoft.com/office/drawing/2014/main" id="{0C7267D7-5C13-49FC-A01F-C02E981C95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51755" y="2425323"/>
            <a:ext cx="2515051" cy="2515051"/>
          </a:xfrm>
          <a:prstGeom prst="rect">
            <a:avLst/>
          </a:prstGeom>
        </p:spPr>
      </p:pic>
    </p:spTree>
    <p:extLst>
      <p:ext uri="{BB962C8B-B14F-4D97-AF65-F5344CB8AC3E}">
        <p14:creationId xmlns:p14="http://schemas.microsoft.com/office/powerpoint/2010/main" val="39546210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958E-0CB4-412B-B4DD-1691C057529B}"/>
              </a:ext>
            </a:extLst>
          </p:cNvPr>
          <p:cNvSpPr>
            <a:spLocks noGrp="1"/>
          </p:cNvSpPr>
          <p:nvPr>
            <p:ph type="title"/>
          </p:nvPr>
        </p:nvSpPr>
        <p:spPr/>
        <p:txBody>
          <a:bodyPr/>
          <a:lstStyle/>
          <a:p>
            <a:r>
              <a:rPr lang="en-US" dirty="0"/>
              <a:t>Key-Value</a:t>
            </a:r>
          </a:p>
        </p:txBody>
      </p:sp>
      <p:sp>
        <p:nvSpPr>
          <p:cNvPr id="5" name="Text Placeholder 4">
            <a:extLst>
              <a:ext uri="{FF2B5EF4-FFF2-40B4-BE49-F238E27FC236}">
                <a16:creationId xmlns:a16="http://schemas.microsoft.com/office/drawing/2014/main" id="{E36A5B68-390F-4762-A466-60C6AC3402E6}"/>
              </a:ext>
            </a:extLst>
          </p:cNvPr>
          <p:cNvSpPr>
            <a:spLocks noGrp="1"/>
          </p:cNvSpPr>
          <p:nvPr>
            <p:ph type="body" sz="half" idx="2"/>
          </p:nvPr>
        </p:nvSpPr>
        <p:spPr/>
        <p:txBody>
          <a:bodyPr/>
          <a:lstStyle/>
          <a:p>
            <a:endParaRPr lang="en-US" dirty="0"/>
          </a:p>
          <a:p>
            <a:pPr marL="285750" indent="-285750">
              <a:buFont typeface="Arial" panose="020B0604020202020204" pitchFamily="34" charset="0"/>
              <a:buChar char="•"/>
            </a:pPr>
            <a:r>
              <a:rPr lang="en-US" dirty="0"/>
              <a:t>Data stored under a key.</a:t>
            </a:r>
          </a:p>
          <a:p>
            <a:pPr marL="285750" indent="-285750">
              <a:buFont typeface="Arial" panose="020B0604020202020204" pitchFamily="34" charset="0"/>
              <a:buChar char="•"/>
            </a:pPr>
            <a:r>
              <a:rPr lang="en-US" dirty="0"/>
              <a:t>Value can be anything.</a:t>
            </a:r>
          </a:p>
          <a:p>
            <a:pPr marL="285750" indent="-285750">
              <a:buFont typeface="Arial" panose="020B0604020202020204" pitchFamily="34" charset="0"/>
              <a:buChar char="•"/>
            </a:pPr>
            <a:r>
              <a:rPr lang="en-US" dirty="0"/>
              <a:t>Keys can be name spaced.</a:t>
            </a:r>
          </a:p>
          <a:p>
            <a:pPr marL="285750" indent="-285750">
              <a:buFont typeface="Arial" panose="020B0604020202020204" pitchFamily="34" charset="0"/>
              <a:buChar char="•"/>
            </a:pPr>
            <a:r>
              <a:rPr lang="en-US" dirty="0"/>
              <a:t>Very simple data model. </a:t>
            </a:r>
          </a:p>
          <a:p>
            <a:pPr marL="285750" indent="-285750">
              <a:buFont typeface="Arial" panose="020B0604020202020204" pitchFamily="34" charset="0"/>
              <a:buChar char="•"/>
            </a:pPr>
            <a:r>
              <a:rPr lang="en-US" dirty="0"/>
              <a:t>Very fast and efficient.</a:t>
            </a:r>
          </a:p>
          <a:p>
            <a:pPr marL="285750" indent="-285750">
              <a:buFont typeface="Arial" panose="020B0604020202020204" pitchFamily="34" charset="0"/>
              <a:buChar char="•"/>
            </a:pPr>
            <a:r>
              <a:rPr lang="en-US" dirty="0"/>
              <a:t>Supports full CRUD.</a:t>
            </a:r>
          </a:p>
          <a:p>
            <a:pPr marL="285750" indent="-285750">
              <a:buFont typeface="Arial" panose="020B0604020202020204" pitchFamily="34" charset="0"/>
              <a:buChar char="•"/>
            </a:pPr>
            <a:r>
              <a:rPr lang="en-US" dirty="0"/>
              <a:t>Commonly used to store data you need to retrieve quickly, as if it were in memory.</a:t>
            </a:r>
          </a:p>
          <a:p>
            <a:pPr marL="285750" indent="-285750">
              <a:buFont typeface="Arial" panose="020B0604020202020204" pitchFamily="34" charset="0"/>
              <a:buChar char="•"/>
            </a:pPr>
            <a:r>
              <a:rPr lang="en-US" dirty="0"/>
              <a:t>Simple Query Language</a:t>
            </a:r>
          </a:p>
        </p:txBody>
      </p:sp>
      <p:pic>
        <p:nvPicPr>
          <p:cNvPr id="1026" name="Picture 2">
            <a:extLst>
              <a:ext uri="{FF2B5EF4-FFF2-40B4-BE49-F238E27FC236}">
                <a16:creationId xmlns:a16="http://schemas.microsoft.com/office/drawing/2014/main" id="{D4017B41-70B3-4898-892D-B62E5667F3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13325" y="628388"/>
            <a:ext cx="6342063" cy="53599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81F0ED1-145B-4806-86E5-BBAD9B379345}"/>
              </a:ext>
            </a:extLst>
          </p:cNvPr>
          <p:cNvSpPr/>
          <p:nvPr/>
        </p:nvSpPr>
        <p:spPr>
          <a:xfrm>
            <a:off x="5421472" y="1168701"/>
            <a:ext cx="2840592" cy="573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69782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958E-0CB4-412B-B4DD-1691C057529B}"/>
              </a:ext>
            </a:extLst>
          </p:cNvPr>
          <p:cNvSpPr>
            <a:spLocks noGrp="1"/>
          </p:cNvSpPr>
          <p:nvPr>
            <p:ph type="title"/>
          </p:nvPr>
        </p:nvSpPr>
        <p:spPr/>
        <p:txBody>
          <a:bodyPr/>
          <a:lstStyle/>
          <a:p>
            <a:r>
              <a:rPr lang="en-US" dirty="0"/>
              <a:t>Wide-Column</a:t>
            </a:r>
          </a:p>
        </p:txBody>
      </p:sp>
      <p:sp>
        <p:nvSpPr>
          <p:cNvPr id="5" name="Text Placeholder 4">
            <a:extLst>
              <a:ext uri="{FF2B5EF4-FFF2-40B4-BE49-F238E27FC236}">
                <a16:creationId xmlns:a16="http://schemas.microsoft.com/office/drawing/2014/main" id="{E36A5B68-390F-4762-A466-60C6AC3402E6}"/>
              </a:ext>
            </a:extLst>
          </p:cNvPr>
          <p:cNvSpPr>
            <a:spLocks noGrp="1"/>
          </p:cNvSpPr>
          <p:nvPr>
            <p:ph type="body" sz="half" idx="2"/>
          </p:nvPr>
        </p:nvSpPr>
        <p:spPr/>
        <p:txBody>
          <a:bodyPr/>
          <a:lstStyle/>
          <a:p>
            <a:endParaRPr lang="en-US" dirty="0"/>
          </a:p>
          <a:p>
            <a:pPr marL="285750" indent="-285750">
              <a:buFont typeface="Arial" panose="020B0604020202020204" pitchFamily="34" charset="0"/>
              <a:buChar char="•"/>
            </a:pPr>
            <a:r>
              <a:rPr lang="en-US" dirty="0"/>
              <a:t>Data stored under a row key.</a:t>
            </a:r>
          </a:p>
          <a:p>
            <a:pPr marL="285750" indent="-285750">
              <a:buFont typeface="Arial" panose="020B0604020202020204" pitchFamily="34" charset="0"/>
              <a:buChar char="•"/>
            </a:pPr>
            <a:r>
              <a:rPr lang="en-US" dirty="0"/>
              <a:t>Value consists of columns of data in one big table.</a:t>
            </a:r>
          </a:p>
          <a:p>
            <a:pPr marL="285750" indent="-285750">
              <a:buFont typeface="Arial" panose="020B0604020202020204" pitchFamily="34" charset="0"/>
              <a:buChar char="•"/>
            </a:pPr>
            <a:r>
              <a:rPr lang="en-US" dirty="0"/>
              <a:t>Every row does not need the same set of columns. Flexible schema.</a:t>
            </a:r>
          </a:p>
          <a:p>
            <a:pPr marL="285750" indent="-285750">
              <a:buFont typeface="Arial" panose="020B0604020202020204" pitchFamily="34" charset="0"/>
              <a:buChar char="•"/>
            </a:pPr>
            <a:r>
              <a:rPr lang="en-US" dirty="0"/>
              <a:t>Common columns can be grouped and stored together.</a:t>
            </a:r>
          </a:p>
          <a:p>
            <a:pPr marL="285750" indent="-285750">
              <a:buFont typeface="Arial" panose="020B0604020202020204" pitchFamily="34" charset="0"/>
              <a:buChar char="•"/>
            </a:pPr>
            <a:r>
              <a:rPr lang="en-US" dirty="0"/>
              <a:t>Not full CRUD, more CR.</a:t>
            </a:r>
          </a:p>
          <a:p>
            <a:pPr marL="285750" indent="-285750">
              <a:buFont typeface="Arial" panose="020B0604020202020204" pitchFamily="34" charset="0"/>
              <a:buChar char="•"/>
            </a:pPr>
            <a:r>
              <a:rPr lang="en-US" dirty="0"/>
              <a:t>Designed to be BASE; Fast, guaranteed writes.</a:t>
            </a:r>
          </a:p>
          <a:p>
            <a:pPr marL="285750" indent="-285750">
              <a:buFont typeface="Arial" panose="020B0604020202020204" pitchFamily="34" charset="0"/>
              <a:buChar char="•"/>
            </a:pPr>
            <a:r>
              <a:rPr lang="en-US" dirty="0"/>
              <a:t>SQL-Like query language</a:t>
            </a:r>
          </a:p>
        </p:txBody>
      </p:sp>
      <p:pic>
        <p:nvPicPr>
          <p:cNvPr id="2050" name="Picture 2">
            <a:extLst>
              <a:ext uri="{FF2B5EF4-FFF2-40B4-BE49-F238E27FC236}">
                <a16:creationId xmlns:a16="http://schemas.microsoft.com/office/drawing/2014/main" id="{BAA765E3-CC4E-4D83-9B9E-EE8BC1096FD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13325" y="708197"/>
            <a:ext cx="6342063" cy="520030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87A7E39-99B9-4DEE-BE12-6A84EAB75830}"/>
              </a:ext>
            </a:extLst>
          </p:cNvPr>
          <p:cNvSpPr/>
          <p:nvPr/>
        </p:nvSpPr>
        <p:spPr>
          <a:xfrm>
            <a:off x="5150939" y="970535"/>
            <a:ext cx="2451025" cy="573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8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958E-0CB4-412B-B4DD-1691C057529B}"/>
              </a:ext>
            </a:extLst>
          </p:cNvPr>
          <p:cNvSpPr>
            <a:spLocks noGrp="1"/>
          </p:cNvSpPr>
          <p:nvPr>
            <p:ph type="title"/>
          </p:nvPr>
        </p:nvSpPr>
        <p:spPr/>
        <p:txBody>
          <a:bodyPr/>
          <a:lstStyle/>
          <a:p>
            <a:r>
              <a:rPr lang="en-US" dirty="0"/>
              <a:t>Document</a:t>
            </a:r>
          </a:p>
        </p:txBody>
      </p:sp>
      <p:sp>
        <p:nvSpPr>
          <p:cNvPr id="5" name="Text Placeholder 4">
            <a:extLst>
              <a:ext uri="{FF2B5EF4-FFF2-40B4-BE49-F238E27FC236}">
                <a16:creationId xmlns:a16="http://schemas.microsoft.com/office/drawing/2014/main" id="{E36A5B68-390F-4762-A466-60C6AC3402E6}"/>
              </a:ext>
            </a:extLst>
          </p:cNvPr>
          <p:cNvSpPr>
            <a:spLocks noGrp="1"/>
          </p:cNvSpPr>
          <p:nvPr>
            <p:ph type="body" sz="half" idx="2"/>
          </p:nvPr>
        </p:nvSpPr>
        <p:spPr/>
        <p:txBody>
          <a:bodyPr/>
          <a:lstStyle/>
          <a:p>
            <a:endParaRPr lang="en-US" dirty="0"/>
          </a:p>
          <a:p>
            <a:pPr marL="285750" indent="-285750">
              <a:buFont typeface="Arial" panose="020B0604020202020204" pitchFamily="34" charset="0"/>
              <a:buChar char="•"/>
            </a:pPr>
            <a:r>
              <a:rPr lang="en-US" dirty="0"/>
              <a:t>Keyed Data stored as documents in collections.</a:t>
            </a:r>
          </a:p>
          <a:p>
            <a:pPr marL="285750" indent="-285750">
              <a:buFont typeface="Arial" panose="020B0604020202020204" pitchFamily="34" charset="0"/>
              <a:buChar char="•"/>
            </a:pPr>
            <a:r>
              <a:rPr lang="en-US" dirty="0"/>
              <a:t>Data is usually semi-structured, JSON format, consisting of key-value pairs.</a:t>
            </a:r>
          </a:p>
          <a:p>
            <a:pPr marL="285750" indent="-285750">
              <a:buFont typeface="Arial" panose="020B0604020202020204" pitchFamily="34" charset="0"/>
              <a:buChar char="•"/>
            </a:pPr>
            <a:r>
              <a:rPr lang="en-US" dirty="0"/>
              <a:t>Documents in collections can have pointers to documents in other collections.</a:t>
            </a:r>
          </a:p>
          <a:p>
            <a:pPr marL="285750" indent="-285750">
              <a:buFont typeface="Arial" panose="020B0604020202020204" pitchFamily="34" charset="0"/>
              <a:buChar char="•"/>
            </a:pPr>
            <a:r>
              <a:rPr lang="en-US" dirty="0"/>
              <a:t>Full CRUD.</a:t>
            </a:r>
          </a:p>
          <a:p>
            <a:pPr marL="285750" indent="-285750">
              <a:buFont typeface="Arial" panose="020B0604020202020204" pitchFamily="34" charset="0"/>
              <a:buChar char="•"/>
            </a:pPr>
            <a:r>
              <a:rPr lang="en-US" dirty="0"/>
              <a:t>Systems can be ACID or BASE</a:t>
            </a:r>
          </a:p>
          <a:p>
            <a:pPr marL="285750" indent="-285750">
              <a:buFont typeface="Arial" panose="020B0604020202020204" pitchFamily="34" charset="0"/>
              <a:buChar char="•"/>
            </a:pPr>
            <a:r>
              <a:rPr lang="en-US" dirty="0"/>
              <a:t>Custom Query Language</a:t>
            </a:r>
          </a:p>
        </p:txBody>
      </p:sp>
      <p:pic>
        <p:nvPicPr>
          <p:cNvPr id="3074" name="Picture 2">
            <a:extLst>
              <a:ext uri="{FF2B5EF4-FFF2-40B4-BE49-F238E27FC236}">
                <a16:creationId xmlns:a16="http://schemas.microsoft.com/office/drawing/2014/main" id="{8B7165E0-2191-4515-AD32-C5559B211F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20853" y="457200"/>
            <a:ext cx="5127007" cy="57023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6DC0AD-1715-4E37-9099-52EFD49A144C}"/>
              </a:ext>
            </a:extLst>
          </p:cNvPr>
          <p:cNvSpPr/>
          <p:nvPr/>
        </p:nvSpPr>
        <p:spPr>
          <a:xfrm>
            <a:off x="6184373" y="741260"/>
            <a:ext cx="1953246" cy="573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8022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958E-0CB4-412B-B4DD-1691C057529B}"/>
              </a:ext>
            </a:extLst>
          </p:cNvPr>
          <p:cNvSpPr>
            <a:spLocks noGrp="1"/>
          </p:cNvSpPr>
          <p:nvPr>
            <p:ph type="title"/>
          </p:nvPr>
        </p:nvSpPr>
        <p:spPr/>
        <p:txBody>
          <a:bodyPr/>
          <a:lstStyle/>
          <a:p>
            <a:r>
              <a:rPr lang="en-US" dirty="0"/>
              <a:t>Graph</a:t>
            </a:r>
          </a:p>
        </p:txBody>
      </p:sp>
      <p:sp>
        <p:nvSpPr>
          <p:cNvPr id="5" name="Text Placeholder 4">
            <a:extLst>
              <a:ext uri="{FF2B5EF4-FFF2-40B4-BE49-F238E27FC236}">
                <a16:creationId xmlns:a16="http://schemas.microsoft.com/office/drawing/2014/main" id="{E36A5B68-390F-4762-A466-60C6AC3402E6}"/>
              </a:ext>
            </a:extLst>
          </p:cNvPr>
          <p:cNvSpPr>
            <a:spLocks noGrp="1"/>
          </p:cNvSpPr>
          <p:nvPr>
            <p:ph type="body" sz="half" idx="2"/>
          </p:nvPr>
        </p:nvSpPr>
        <p:spPr/>
        <p:txBody>
          <a:bodyPr/>
          <a:lstStyle/>
          <a:p>
            <a:endParaRPr lang="en-US" dirty="0"/>
          </a:p>
          <a:p>
            <a:pPr marL="285750" indent="-285750">
              <a:buFont typeface="Arial" panose="020B0604020202020204" pitchFamily="34" charset="0"/>
              <a:buChar char="•"/>
            </a:pPr>
            <a:r>
              <a:rPr lang="en-US" dirty="0"/>
              <a:t>Data model consists of node and edges.</a:t>
            </a:r>
          </a:p>
          <a:p>
            <a:pPr marL="285750" indent="-285750">
              <a:buFont typeface="Arial" panose="020B0604020202020204" pitchFamily="34" charset="0"/>
              <a:buChar char="•"/>
            </a:pPr>
            <a:r>
              <a:rPr lang="en-US" dirty="0"/>
              <a:t>Structured and unstructured data may be stored in both the node and edge.</a:t>
            </a:r>
          </a:p>
          <a:p>
            <a:pPr marL="285750" indent="-285750">
              <a:buFont typeface="Arial" panose="020B0604020202020204" pitchFamily="34" charset="0"/>
              <a:buChar char="•"/>
            </a:pPr>
            <a:r>
              <a:rPr lang="en-US" dirty="0"/>
              <a:t>Idea for data consisting of complex relationships.</a:t>
            </a:r>
          </a:p>
          <a:p>
            <a:pPr marL="285750" indent="-285750">
              <a:buFont typeface="Arial" panose="020B0604020202020204" pitchFamily="34" charset="0"/>
              <a:buChar char="•"/>
            </a:pPr>
            <a:r>
              <a:rPr lang="en-US" dirty="0"/>
              <a:t>Supports full CRUD.</a:t>
            </a:r>
          </a:p>
          <a:p>
            <a:pPr marL="285750" indent="-285750">
              <a:buFont typeface="Arial" panose="020B0604020202020204" pitchFamily="34" charset="0"/>
              <a:buChar char="•"/>
            </a:pPr>
            <a:r>
              <a:rPr lang="en-US" dirty="0"/>
              <a:t>Systems can be ACID or BASE</a:t>
            </a:r>
          </a:p>
          <a:p>
            <a:pPr marL="285750" indent="-285750">
              <a:buFont typeface="Arial" panose="020B0604020202020204" pitchFamily="34" charset="0"/>
              <a:buChar char="•"/>
            </a:pPr>
            <a:r>
              <a:rPr lang="en-US" dirty="0"/>
              <a:t>Custom Query Language, very unlike SQL.</a:t>
            </a:r>
          </a:p>
        </p:txBody>
      </p:sp>
      <p:pic>
        <p:nvPicPr>
          <p:cNvPr id="4100" name="Picture 4">
            <a:extLst>
              <a:ext uri="{FF2B5EF4-FFF2-40B4-BE49-F238E27FC236}">
                <a16:creationId xmlns:a16="http://schemas.microsoft.com/office/drawing/2014/main" id="{37E431E8-63EB-4F05-8309-7B3F0110E9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20853" y="457200"/>
            <a:ext cx="5127007" cy="57023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0CB1F6C-C75F-467A-8C20-EFD43C7EB692}"/>
              </a:ext>
            </a:extLst>
          </p:cNvPr>
          <p:cNvSpPr/>
          <p:nvPr/>
        </p:nvSpPr>
        <p:spPr>
          <a:xfrm>
            <a:off x="5973357" y="784545"/>
            <a:ext cx="1352664" cy="573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66135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958E-0CB4-412B-B4DD-1691C057529B}"/>
              </a:ext>
            </a:extLst>
          </p:cNvPr>
          <p:cNvSpPr>
            <a:spLocks noGrp="1"/>
          </p:cNvSpPr>
          <p:nvPr>
            <p:ph type="title"/>
          </p:nvPr>
        </p:nvSpPr>
        <p:spPr/>
        <p:txBody>
          <a:bodyPr/>
          <a:lstStyle/>
          <a:p>
            <a:r>
              <a:rPr lang="en-US" dirty="0"/>
              <a:t>Search Engine</a:t>
            </a:r>
          </a:p>
        </p:txBody>
      </p:sp>
      <p:sp>
        <p:nvSpPr>
          <p:cNvPr id="5" name="Text Placeholder 4">
            <a:extLst>
              <a:ext uri="{FF2B5EF4-FFF2-40B4-BE49-F238E27FC236}">
                <a16:creationId xmlns:a16="http://schemas.microsoft.com/office/drawing/2014/main" id="{E36A5B68-390F-4762-A466-60C6AC3402E6}"/>
              </a:ext>
            </a:extLst>
          </p:cNvPr>
          <p:cNvSpPr>
            <a:spLocks noGrp="1"/>
          </p:cNvSpPr>
          <p:nvPr>
            <p:ph type="body" sz="half" idx="2"/>
          </p:nvPr>
        </p:nvSpPr>
        <p:spPr/>
        <p:txBody>
          <a:bodyPr/>
          <a:lstStyle/>
          <a:p>
            <a:endParaRPr lang="en-US" dirty="0"/>
          </a:p>
          <a:p>
            <a:pPr marL="285750" indent="-285750">
              <a:buFont typeface="Arial" panose="020B0604020202020204" pitchFamily="34" charset="0"/>
              <a:buChar char="•"/>
            </a:pPr>
            <a:r>
              <a:rPr lang="en-US" dirty="0"/>
              <a:t>Documents can be structured, semi-structured, or unstructured.</a:t>
            </a:r>
          </a:p>
          <a:p>
            <a:pPr marL="285750" indent="-285750">
              <a:buFont typeface="Arial" panose="020B0604020202020204" pitchFamily="34" charset="0"/>
              <a:buChar char="•"/>
            </a:pPr>
            <a:r>
              <a:rPr lang="en-US" dirty="0"/>
              <a:t>Indexes are created over the documents, and one can search for any content within the document. </a:t>
            </a:r>
          </a:p>
          <a:p>
            <a:pPr marL="285750" indent="-285750">
              <a:buFont typeface="Arial" panose="020B0604020202020204" pitchFamily="34" charset="0"/>
              <a:buChar char="•"/>
            </a:pPr>
            <a:r>
              <a:rPr lang="en-US" dirty="0"/>
              <a:t>Search can find any data within the document; semi-structured data can be keyed.</a:t>
            </a:r>
          </a:p>
          <a:p>
            <a:pPr marL="285750" indent="-285750">
              <a:buFont typeface="Arial" panose="020B0604020202020204" pitchFamily="34" charset="0"/>
              <a:buChar char="•"/>
            </a:pPr>
            <a:r>
              <a:rPr lang="en-US" dirty="0"/>
              <a:t>Not full CRUD, more CR.</a:t>
            </a:r>
          </a:p>
          <a:p>
            <a:pPr marL="285750" indent="-285750">
              <a:buFont typeface="Arial" panose="020B0604020202020204" pitchFamily="34" charset="0"/>
              <a:buChar char="•"/>
            </a:pPr>
            <a:r>
              <a:rPr lang="en-US" dirty="0"/>
              <a:t>Systems are typically BASE</a:t>
            </a:r>
          </a:p>
          <a:p>
            <a:pPr marL="285750" indent="-285750">
              <a:buFont typeface="Arial" panose="020B0604020202020204" pitchFamily="34" charset="0"/>
              <a:buChar char="•"/>
            </a:pPr>
            <a:r>
              <a:rPr lang="en-US" dirty="0"/>
              <a:t>Custom Query Language, non-SQL like.</a:t>
            </a:r>
          </a:p>
        </p:txBody>
      </p:sp>
      <p:pic>
        <p:nvPicPr>
          <p:cNvPr id="5122" name="Picture 2">
            <a:extLst>
              <a:ext uri="{FF2B5EF4-FFF2-40B4-BE49-F238E27FC236}">
                <a16:creationId xmlns:a16="http://schemas.microsoft.com/office/drawing/2014/main" id="{E9925D2A-7B85-4CA4-A481-5B442CA446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20853" y="457200"/>
            <a:ext cx="5127007" cy="57023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94F32D-023D-4637-9639-B4A2ACE1D41A}"/>
              </a:ext>
            </a:extLst>
          </p:cNvPr>
          <p:cNvSpPr/>
          <p:nvPr/>
        </p:nvSpPr>
        <p:spPr>
          <a:xfrm>
            <a:off x="5854323" y="784545"/>
            <a:ext cx="1477109" cy="573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24075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958E-0CB4-412B-B4DD-1691C057529B}"/>
              </a:ext>
            </a:extLst>
          </p:cNvPr>
          <p:cNvSpPr>
            <a:spLocks noGrp="1"/>
          </p:cNvSpPr>
          <p:nvPr>
            <p:ph type="title"/>
          </p:nvPr>
        </p:nvSpPr>
        <p:spPr/>
        <p:txBody>
          <a:bodyPr/>
          <a:lstStyle/>
          <a:p>
            <a:r>
              <a:rPr lang="en-US" dirty="0"/>
              <a:t>Streaming</a:t>
            </a:r>
          </a:p>
        </p:txBody>
      </p:sp>
      <p:sp>
        <p:nvSpPr>
          <p:cNvPr id="5" name="Text Placeholder 4">
            <a:extLst>
              <a:ext uri="{FF2B5EF4-FFF2-40B4-BE49-F238E27FC236}">
                <a16:creationId xmlns:a16="http://schemas.microsoft.com/office/drawing/2014/main" id="{E36A5B68-390F-4762-A466-60C6AC3402E6}"/>
              </a:ext>
            </a:extLst>
          </p:cNvPr>
          <p:cNvSpPr>
            <a:spLocks noGrp="1"/>
          </p:cNvSpPr>
          <p:nvPr>
            <p:ph type="body" sz="half" idx="2"/>
          </p:nvPr>
        </p:nvSpPr>
        <p:spPr/>
        <p:txBody>
          <a:bodyPr/>
          <a:lstStyle/>
          <a:p>
            <a:endParaRPr lang="en-US" dirty="0"/>
          </a:p>
          <a:p>
            <a:pPr marL="285750" indent="-285750">
              <a:buFont typeface="Arial" panose="020B0604020202020204" pitchFamily="34" charset="0"/>
              <a:buChar char="•"/>
            </a:pPr>
            <a:r>
              <a:rPr lang="en-US" dirty="0"/>
              <a:t>Supports structured, semi-structured, or unstructured data.</a:t>
            </a:r>
          </a:p>
          <a:p>
            <a:pPr marL="285750" indent="-285750">
              <a:buFont typeface="Arial" panose="020B0604020202020204" pitchFamily="34" charset="0"/>
              <a:buChar char="•"/>
            </a:pPr>
            <a:r>
              <a:rPr lang="en-US" dirty="0"/>
              <a:t>Data in motion, not data at rest.</a:t>
            </a:r>
          </a:p>
          <a:p>
            <a:pPr marL="285750" indent="-285750">
              <a:buFont typeface="Arial" panose="020B0604020202020204" pitchFamily="34" charset="0"/>
              <a:buChar char="•"/>
            </a:pPr>
            <a:r>
              <a:rPr lang="en-US" dirty="0"/>
              <a:t>Producers sends data, consumers receive it. </a:t>
            </a:r>
          </a:p>
          <a:p>
            <a:pPr marL="285750" indent="-285750">
              <a:buFont typeface="Arial" panose="020B0604020202020204" pitchFamily="34" charset="0"/>
              <a:buChar char="•"/>
            </a:pPr>
            <a:r>
              <a:rPr lang="en-US" dirty="0"/>
              <a:t>Data is sent to a topic where it awaits consumption by consumers. </a:t>
            </a:r>
          </a:p>
          <a:p>
            <a:pPr marL="285750" indent="-285750">
              <a:buFont typeface="Arial" panose="020B0604020202020204" pitchFamily="34" charset="0"/>
              <a:buChar char="•"/>
            </a:pPr>
            <a:r>
              <a:rPr lang="en-US" dirty="0"/>
              <a:t>Systems are typically BASE + ACID</a:t>
            </a:r>
          </a:p>
          <a:p>
            <a:pPr marL="285750" indent="-285750">
              <a:buFont typeface="Arial" panose="020B0604020202020204" pitchFamily="34" charset="0"/>
              <a:buChar char="•"/>
            </a:pPr>
            <a:r>
              <a:rPr lang="en-US" dirty="0"/>
              <a:t>API’s for publishing / subscribing to topics.</a:t>
            </a:r>
          </a:p>
          <a:p>
            <a:pPr marL="285750" indent="-285750">
              <a:buFont typeface="Arial" panose="020B0604020202020204" pitchFamily="34" charset="0"/>
              <a:buChar char="•"/>
            </a:pPr>
            <a:r>
              <a:rPr lang="en-US" dirty="0"/>
              <a:t>Custom Query Language</a:t>
            </a:r>
          </a:p>
        </p:txBody>
      </p:sp>
      <p:sp>
        <p:nvSpPr>
          <p:cNvPr id="7" name="Rectangle 6">
            <a:extLst>
              <a:ext uri="{FF2B5EF4-FFF2-40B4-BE49-F238E27FC236}">
                <a16:creationId xmlns:a16="http://schemas.microsoft.com/office/drawing/2014/main" id="{3994F32D-023D-4637-9639-B4A2ACE1D41A}"/>
              </a:ext>
            </a:extLst>
          </p:cNvPr>
          <p:cNvSpPr/>
          <p:nvPr/>
        </p:nvSpPr>
        <p:spPr>
          <a:xfrm>
            <a:off x="5854323" y="784545"/>
            <a:ext cx="373335" cy="573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How Apache Kafka messages are written | DataStax Apache Kafka Connector">
            <a:extLst>
              <a:ext uri="{FF2B5EF4-FFF2-40B4-BE49-F238E27FC236}">
                <a16:creationId xmlns:a16="http://schemas.microsoft.com/office/drawing/2014/main" id="{F7984964-079D-4111-9FE2-41C8853335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51199" y="1888318"/>
            <a:ext cx="7000748" cy="316942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Apache Kafka | TIBCO Software">
            <a:extLst>
              <a:ext uri="{FF2B5EF4-FFF2-40B4-BE49-F238E27FC236}">
                <a16:creationId xmlns:a16="http://schemas.microsoft.com/office/drawing/2014/main" id="{CD3C381A-27A0-4DC4-82DB-6100B51096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48" t="3401" r="20407" b="46257"/>
          <a:stretch/>
        </p:blipFill>
        <p:spPr bwMode="auto">
          <a:xfrm>
            <a:off x="8115976" y="898168"/>
            <a:ext cx="1537610" cy="741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546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3288B2-F6EF-499A-8420-C2FAF71D7A1C}"/>
              </a:ext>
            </a:extLst>
          </p:cNvPr>
          <p:cNvSpPr>
            <a:spLocks noGrp="1"/>
          </p:cNvSpPr>
          <p:nvPr>
            <p:ph type="title"/>
          </p:nvPr>
        </p:nvSpPr>
        <p:spPr/>
        <p:txBody>
          <a:bodyPr/>
          <a:lstStyle/>
          <a:p>
            <a:r>
              <a:rPr lang="en-US" dirty="0"/>
              <a:t>Two Kinds of Data</a:t>
            </a:r>
          </a:p>
        </p:txBody>
      </p:sp>
      <p:sp>
        <p:nvSpPr>
          <p:cNvPr id="5" name="Text Placeholder 4">
            <a:extLst>
              <a:ext uri="{FF2B5EF4-FFF2-40B4-BE49-F238E27FC236}">
                <a16:creationId xmlns:a16="http://schemas.microsoft.com/office/drawing/2014/main" id="{BEA22CAC-72E3-4282-A0A7-314441F6068D}"/>
              </a:ext>
            </a:extLst>
          </p:cNvPr>
          <p:cNvSpPr>
            <a:spLocks noGrp="1"/>
          </p:cNvSpPr>
          <p:nvPr>
            <p:ph type="body" idx="1"/>
          </p:nvPr>
        </p:nvSpPr>
        <p:spPr/>
        <p:txBody>
          <a:bodyPr/>
          <a:lstStyle/>
          <a:p>
            <a:r>
              <a:rPr lang="en-US" dirty="0"/>
              <a:t>Reference-Oriented Data</a:t>
            </a:r>
          </a:p>
        </p:txBody>
      </p:sp>
      <p:sp>
        <p:nvSpPr>
          <p:cNvPr id="6" name="Content Placeholder 5">
            <a:extLst>
              <a:ext uri="{FF2B5EF4-FFF2-40B4-BE49-F238E27FC236}">
                <a16:creationId xmlns:a16="http://schemas.microsoft.com/office/drawing/2014/main" id="{40E2EE3E-FFE0-4FCA-89E3-CD489DD142FB}"/>
              </a:ext>
            </a:extLst>
          </p:cNvPr>
          <p:cNvSpPr>
            <a:spLocks noGrp="1"/>
          </p:cNvSpPr>
          <p:nvPr>
            <p:ph sz="half" idx="2"/>
          </p:nvPr>
        </p:nvSpPr>
        <p:spPr/>
        <p:txBody>
          <a:bodyPr>
            <a:normAutofit lnSpcReduction="10000"/>
          </a:bodyPr>
          <a:lstStyle/>
          <a:p>
            <a:r>
              <a:rPr lang="en-US" dirty="0"/>
              <a:t>Business Entities; Data that references a person, place or thing</a:t>
            </a:r>
          </a:p>
          <a:p>
            <a:r>
              <a:rPr lang="en-US" dirty="0"/>
              <a:t>Any row is updatable over time, Full CRUD</a:t>
            </a:r>
          </a:p>
          <a:p>
            <a:r>
              <a:rPr lang="en-US" dirty="0"/>
              <a:t>Limited growth, can be frequent changes.</a:t>
            </a:r>
          </a:p>
          <a:p>
            <a:r>
              <a:rPr lang="en-US" dirty="0"/>
              <a:t>Rows referenced by a natural or business key</a:t>
            </a:r>
          </a:p>
          <a:p>
            <a:pPr marL="0" indent="0">
              <a:buNone/>
            </a:pPr>
            <a:endParaRPr lang="en-US" dirty="0"/>
          </a:p>
        </p:txBody>
      </p:sp>
      <p:sp>
        <p:nvSpPr>
          <p:cNvPr id="7" name="Text Placeholder 6">
            <a:extLst>
              <a:ext uri="{FF2B5EF4-FFF2-40B4-BE49-F238E27FC236}">
                <a16:creationId xmlns:a16="http://schemas.microsoft.com/office/drawing/2014/main" id="{869B94B3-0A2B-4BDF-B299-F52CC042FEFF}"/>
              </a:ext>
            </a:extLst>
          </p:cNvPr>
          <p:cNvSpPr>
            <a:spLocks noGrp="1"/>
          </p:cNvSpPr>
          <p:nvPr>
            <p:ph type="body" sz="quarter" idx="3"/>
          </p:nvPr>
        </p:nvSpPr>
        <p:spPr/>
        <p:txBody>
          <a:bodyPr/>
          <a:lstStyle/>
          <a:p>
            <a:r>
              <a:rPr lang="en-US" dirty="0"/>
              <a:t>Process-Oriented Data</a:t>
            </a:r>
          </a:p>
        </p:txBody>
      </p:sp>
      <p:sp>
        <p:nvSpPr>
          <p:cNvPr id="8" name="Content Placeholder 7">
            <a:extLst>
              <a:ext uri="{FF2B5EF4-FFF2-40B4-BE49-F238E27FC236}">
                <a16:creationId xmlns:a16="http://schemas.microsoft.com/office/drawing/2014/main" id="{19DB13B6-8C50-4DFD-9F0A-DD2F7533E653}"/>
              </a:ext>
            </a:extLst>
          </p:cNvPr>
          <p:cNvSpPr>
            <a:spLocks noGrp="1"/>
          </p:cNvSpPr>
          <p:nvPr>
            <p:ph sz="quarter" idx="4"/>
          </p:nvPr>
        </p:nvSpPr>
        <p:spPr/>
        <p:txBody>
          <a:bodyPr>
            <a:normAutofit lnSpcReduction="10000"/>
          </a:bodyPr>
          <a:lstStyle/>
          <a:p>
            <a:r>
              <a:rPr lang="en-US" dirty="0"/>
              <a:t>Data Relationships; Data corresponding to an event or process</a:t>
            </a:r>
          </a:p>
          <a:p>
            <a:r>
              <a:rPr lang="en-US" dirty="0"/>
              <a:t>Immutable – rows do not update, CR no UD</a:t>
            </a:r>
          </a:p>
          <a:p>
            <a:r>
              <a:rPr lang="en-US" dirty="0"/>
              <a:t>Rapid growth</a:t>
            </a:r>
          </a:p>
          <a:p>
            <a:r>
              <a:rPr lang="en-US" dirty="0"/>
              <a:t>Rows have no natural key; have a timestamp or composite key</a:t>
            </a:r>
          </a:p>
          <a:p>
            <a:pPr marL="0" indent="0">
              <a:buNone/>
            </a:pPr>
            <a:endParaRPr lang="en-US" dirty="0"/>
          </a:p>
          <a:p>
            <a:endParaRPr lang="en-US" dirty="0"/>
          </a:p>
        </p:txBody>
      </p:sp>
    </p:spTree>
    <p:extLst>
      <p:ext uri="{BB962C8B-B14F-4D97-AF65-F5344CB8AC3E}">
        <p14:creationId xmlns:p14="http://schemas.microsoft.com/office/powerpoint/2010/main" val="7103268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6A857-8298-4F01-B7E2-CA7937432AD0}"/>
              </a:ext>
            </a:extLst>
          </p:cNvPr>
          <p:cNvSpPr>
            <a:spLocks noGrp="1"/>
          </p:cNvSpPr>
          <p:nvPr>
            <p:ph type="title"/>
          </p:nvPr>
        </p:nvSpPr>
        <p:spPr/>
        <p:txBody>
          <a:bodyPr/>
          <a:lstStyle/>
          <a:p>
            <a:r>
              <a:rPr lang="en-US" dirty="0"/>
              <a:t>Multi Model</a:t>
            </a:r>
          </a:p>
        </p:txBody>
      </p:sp>
      <p:sp>
        <p:nvSpPr>
          <p:cNvPr id="3" name="Content Placeholder 2">
            <a:extLst>
              <a:ext uri="{FF2B5EF4-FFF2-40B4-BE49-F238E27FC236}">
                <a16:creationId xmlns:a16="http://schemas.microsoft.com/office/drawing/2014/main" id="{40D07056-BD55-4543-A7FB-6F87ED31169D}"/>
              </a:ext>
            </a:extLst>
          </p:cNvPr>
          <p:cNvSpPr>
            <a:spLocks noGrp="1"/>
          </p:cNvSpPr>
          <p:nvPr>
            <p:ph idx="1"/>
          </p:nvPr>
        </p:nvSpPr>
        <p:spPr/>
        <p:txBody>
          <a:bodyPr>
            <a:normAutofit/>
          </a:bodyPr>
          <a:lstStyle/>
          <a:p>
            <a:r>
              <a:rPr lang="en-US" dirty="0"/>
              <a:t>Microsoft SQL server is a relational database but has adopted many of the features found in NoSQL databases.</a:t>
            </a:r>
          </a:p>
          <a:p>
            <a:pPr lvl="1"/>
            <a:r>
              <a:rPr lang="en-US" dirty="0"/>
              <a:t>In memory tables for basic CRUD operations (Like Key-Value)</a:t>
            </a:r>
          </a:p>
          <a:p>
            <a:pPr lvl="1"/>
            <a:r>
              <a:rPr lang="en-US" dirty="0"/>
              <a:t>Document database for no-schema</a:t>
            </a:r>
          </a:p>
          <a:p>
            <a:pPr lvl="1"/>
            <a:r>
              <a:rPr lang="en-US" dirty="0"/>
              <a:t>Graph support databases</a:t>
            </a:r>
          </a:p>
          <a:p>
            <a:pPr lvl="1"/>
            <a:r>
              <a:rPr lang="en-US" dirty="0"/>
              <a:t>Temporal tables for tracking changes to data over time</a:t>
            </a:r>
          </a:p>
          <a:p>
            <a:pPr lvl="1"/>
            <a:r>
              <a:rPr lang="en-US" dirty="0"/>
              <a:t>Connectors to query unstructured data.</a:t>
            </a:r>
          </a:p>
          <a:p>
            <a:endParaRPr lang="en-US" dirty="0"/>
          </a:p>
        </p:txBody>
      </p:sp>
      <p:sp>
        <p:nvSpPr>
          <p:cNvPr id="4" name="Text Placeholder 3">
            <a:extLst>
              <a:ext uri="{FF2B5EF4-FFF2-40B4-BE49-F238E27FC236}">
                <a16:creationId xmlns:a16="http://schemas.microsoft.com/office/drawing/2014/main" id="{55C110D8-EB75-4118-AEA7-4F6290A99D26}"/>
              </a:ext>
            </a:extLst>
          </p:cNvPr>
          <p:cNvSpPr>
            <a:spLocks noGrp="1"/>
          </p:cNvSpPr>
          <p:nvPr>
            <p:ph type="body" sz="half" idx="2"/>
          </p:nvPr>
        </p:nvSpPr>
        <p:spPr/>
        <p:txBody>
          <a:bodyPr/>
          <a:lstStyle/>
          <a:p>
            <a:endParaRPr lang="en-US" dirty="0"/>
          </a:p>
          <a:p>
            <a:pPr marL="285750" indent="-285750">
              <a:buFont typeface="Arial" panose="020B0604020202020204" pitchFamily="34" charset="0"/>
              <a:buChar char="•"/>
            </a:pPr>
            <a:r>
              <a:rPr lang="en-US" dirty="0"/>
              <a:t>Most RDBMS are now Multi-Model, including support for other models like Graph, Document, and Key-Value.</a:t>
            </a:r>
          </a:p>
          <a:p>
            <a:pPr marL="285750" indent="-285750">
              <a:buFont typeface="Arial" panose="020B0604020202020204" pitchFamily="34" charset="0"/>
              <a:buChar char="•"/>
            </a:pPr>
            <a:r>
              <a:rPr lang="en-US" dirty="0"/>
              <a:t>This does not imply these systems will scale horizontally easily.</a:t>
            </a:r>
          </a:p>
          <a:p>
            <a:endParaRPr lang="en-US" dirty="0"/>
          </a:p>
        </p:txBody>
      </p:sp>
    </p:spTree>
    <p:extLst>
      <p:ext uri="{BB962C8B-B14F-4D97-AF65-F5344CB8AC3E}">
        <p14:creationId xmlns:p14="http://schemas.microsoft.com/office/powerpoint/2010/main" val="12148281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22B04-97AA-47EB-B1FD-3368A4195D36}"/>
              </a:ext>
            </a:extLst>
          </p:cNvPr>
          <p:cNvSpPr>
            <a:spLocks noGrp="1"/>
          </p:cNvSpPr>
          <p:nvPr>
            <p:ph type="title"/>
          </p:nvPr>
        </p:nvSpPr>
        <p:spPr/>
        <p:txBody>
          <a:bodyPr/>
          <a:lstStyle/>
          <a:p>
            <a:r>
              <a:rPr lang="en-US" dirty="0"/>
              <a:t>Match the Database Model</a:t>
            </a:r>
          </a:p>
        </p:txBody>
      </p:sp>
      <p:sp>
        <p:nvSpPr>
          <p:cNvPr id="6" name="Content Placeholder 5">
            <a:extLst>
              <a:ext uri="{FF2B5EF4-FFF2-40B4-BE49-F238E27FC236}">
                <a16:creationId xmlns:a16="http://schemas.microsoft.com/office/drawing/2014/main" id="{668D666D-FAC6-46A5-9BCD-8249EC93C335}"/>
              </a:ext>
            </a:extLst>
          </p:cNvPr>
          <p:cNvSpPr>
            <a:spLocks noGrp="1"/>
          </p:cNvSpPr>
          <p:nvPr>
            <p:ph idx="1"/>
          </p:nvPr>
        </p:nvSpPr>
        <p:spPr>
          <a:xfrm>
            <a:off x="403860" y="1868487"/>
            <a:ext cx="2934512" cy="4351338"/>
          </a:xfrm>
        </p:spPr>
        <p:txBody>
          <a:bodyPr/>
          <a:lstStyle/>
          <a:p>
            <a:pPr marL="514350" indent="-514350">
              <a:buFont typeface="+mj-lt"/>
              <a:buAutoNum type="arabicPeriod"/>
            </a:pPr>
            <a:r>
              <a:rPr lang="en-US" dirty="0"/>
              <a:t>Key-Value</a:t>
            </a:r>
          </a:p>
          <a:p>
            <a:pPr marL="514350" indent="-514350">
              <a:buFont typeface="+mj-lt"/>
              <a:buAutoNum type="arabicPeriod"/>
            </a:pPr>
            <a:r>
              <a:rPr lang="en-US" dirty="0"/>
              <a:t>Relational</a:t>
            </a:r>
          </a:p>
          <a:p>
            <a:pPr marL="514350" indent="-514350">
              <a:buFont typeface="+mj-lt"/>
              <a:buAutoNum type="arabicPeriod"/>
            </a:pPr>
            <a:r>
              <a:rPr lang="en-US" dirty="0"/>
              <a:t>Streaming</a:t>
            </a:r>
          </a:p>
          <a:p>
            <a:pPr marL="514350" indent="-514350">
              <a:buFont typeface="+mj-lt"/>
              <a:buAutoNum type="arabicPeriod"/>
            </a:pPr>
            <a:r>
              <a:rPr lang="en-US" dirty="0"/>
              <a:t>Search</a:t>
            </a:r>
          </a:p>
          <a:p>
            <a:pPr marL="514350" indent="-514350">
              <a:buFont typeface="+mj-lt"/>
              <a:buAutoNum type="arabicPeriod"/>
            </a:pPr>
            <a:r>
              <a:rPr lang="en-US" dirty="0"/>
              <a:t>Graph</a:t>
            </a:r>
          </a:p>
          <a:p>
            <a:pPr marL="514350" indent="-514350">
              <a:buFont typeface="+mj-lt"/>
              <a:buAutoNum type="arabicPeriod"/>
            </a:pPr>
            <a:r>
              <a:rPr lang="en-US" dirty="0"/>
              <a:t>Document</a:t>
            </a:r>
          </a:p>
          <a:p>
            <a:pPr marL="514350" indent="-514350">
              <a:buFont typeface="+mj-lt"/>
              <a:buAutoNum type="arabicPeriod"/>
            </a:pPr>
            <a:r>
              <a:rPr lang="en-US" dirty="0"/>
              <a:t>Wide Column</a:t>
            </a:r>
          </a:p>
        </p:txBody>
      </p:sp>
      <p:sp>
        <p:nvSpPr>
          <p:cNvPr id="7" name="Content Placeholder 5">
            <a:extLst>
              <a:ext uri="{FF2B5EF4-FFF2-40B4-BE49-F238E27FC236}">
                <a16:creationId xmlns:a16="http://schemas.microsoft.com/office/drawing/2014/main" id="{DBE6F7B8-C954-4C91-9D75-62AC60A7E915}"/>
              </a:ext>
            </a:extLst>
          </p:cNvPr>
          <p:cNvSpPr txBox="1">
            <a:spLocks/>
          </p:cNvSpPr>
          <p:nvPr/>
        </p:nvSpPr>
        <p:spPr>
          <a:xfrm>
            <a:off x="3500691" y="1876612"/>
            <a:ext cx="49832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lphaUcPeriod"/>
            </a:pPr>
            <a:r>
              <a:rPr lang="en-US" dirty="0"/>
              <a:t>Collections of JSON</a:t>
            </a:r>
          </a:p>
          <a:p>
            <a:pPr marL="514350" indent="-514350">
              <a:buFont typeface="+mj-lt"/>
              <a:buAutoNum type="alphaUcPeriod"/>
            </a:pPr>
            <a:r>
              <a:rPr lang="en-US" dirty="0"/>
              <a:t>Nodes and Edges</a:t>
            </a:r>
          </a:p>
          <a:p>
            <a:pPr marL="514350" indent="-514350">
              <a:buFont typeface="+mj-lt"/>
              <a:buAutoNum type="alphaUcPeriod"/>
            </a:pPr>
            <a:r>
              <a:rPr lang="en-US" dirty="0"/>
              <a:t>Simple CRUD </a:t>
            </a:r>
          </a:p>
          <a:p>
            <a:pPr marL="514350" indent="-514350">
              <a:buFont typeface="+mj-lt"/>
              <a:buAutoNum type="alphaUcPeriod"/>
            </a:pPr>
            <a:r>
              <a:rPr lang="en-US" dirty="0"/>
              <a:t>One large table</a:t>
            </a:r>
          </a:p>
          <a:p>
            <a:pPr marL="514350" indent="-514350">
              <a:buFont typeface="+mj-lt"/>
              <a:buAutoNum type="alphaUcPeriod"/>
            </a:pPr>
            <a:r>
              <a:rPr lang="en-US" dirty="0"/>
              <a:t>Tables and Foreign Keys</a:t>
            </a:r>
          </a:p>
          <a:p>
            <a:pPr marL="514350" indent="-514350">
              <a:buFont typeface="+mj-lt"/>
              <a:buAutoNum type="alphaUcPeriod"/>
            </a:pPr>
            <a:r>
              <a:rPr lang="en-US" dirty="0"/>
              <a:t>Data in motion</a:t>
            </a:r>
          </a:p>
          <a:p>
            <a:pPr marL="514350" indent="-514350">
              <a:buFont typeface="+mj-lt"/>
              <a:buAutoNum type="alphaUcPeriod"/>
            </a:pPr>
            <a:r>
              <a:rPr lang="en-US" dirty="0"/>
              <a:t>Indexes all data</a:t>
            </a:r>
          </a:p>
        </p:txBody>
      </p:sp>
    </p:spTree>
    <p:extLst>
      <p:ext uri="{BB962C8B-B14F-4D97-AF65-F5344CB8AC3E}">
        <p14:creationId xmlns:p14="http://schemas.microsoft.com/office/powerpoint/2010/main" val="10288894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48C8F-13CF-4A23-8AC9-4D3760B3A078}"/>
              </a:ext>
            </a:extLst>
          </p:cNvPr>
          <p:cNvSpPr>
            <a:spLocks noGrp="1"/>
          </p:cNvSpPr>
          <p:nvPr>
            <p:ph type="ctrTitle"/>
          </p:nvPr>
        </p:nvSpPr>
        <p:spPr/>
        <p:txBody>
          <a:bodyPr/>
          <a:lstStyle/>
          <a:p>
            <a:r>
              <a:rPr lang="en-US" dirty="0"/>
              <a:t>Modern Data Architectures</a:t>
            </a:r>
          </a:p>
        </p:txBody>
      </p:sp>
      <p:sp>
        <p:nvSpPr>
          <p:cNvPr id="3" name="Subtitle 2">
            <a:extLst>
              <a:ext uri="{FF2B5EF4-FFF2-40B4-BE49-F238E27FC236}">
                <a16:creationId xmlns:a16="http://schemas.microsoft.com/office/drawing/2014/main" id="{8DA9C5A7-39E2-4FB6-9FCB-D7E0058C02B2}"/>
              </a:ext>
            </a:extLst>
          </p:cNvPr>
          <p:cNvSpPr>
            <a:spLocks noGrp="1"/>
          </p:cNvSpPr>
          <p:nvPr>
            <p:ph type="subTitle" idx="1"/>
          </p:nvPr>
        </p:nvSpPr>
        <p:spPr/>
        <p:txBody>
          <a:bodyPr/>
          <a:lstStyle/>
          <a:p>
            <a:r>
              <a:rPr lang="en-US" dirty="0"/>
              <a:t>And Polyglot Persistence</a:t>
            </a:r>
          </a:p>
        </p:txBody>
      </p:sp>
      <p:pic>
        <p:nvPicPr>
          <p:cNvPr id="6" name="Graphic 5" descr="Aperture with solid fill">
            <a:extLst>
              <a:ext uri="{FF2B5EF4-FFF2-40B4-BE49-F238E27FC236}">
                <a16:creationId xmlns:a16="http://schemas.microsoft.com/office/drawing/2014/main" id="{939B8D83-7DB3-41AA-9405-F252D9EA7E6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54752" y="2847355"/>
            <a:ext cx="1838720" cy="1838720"/>
          </a:xfrm>
          <a:prstGeom prst="rect">
            <a:avLst/>
          </a:prstGeom>
        </p:spPr>
      </p:pic>
    </p:spTree>
    <p:extLst>
      <p:ext uri="{BB962C8B-B14F-4D97-AF65-F5344CB8AC3E}">
        <p14:creationId xmlns:p14="http://schemas.microsoft.com/office/powerpoint/2010/main" val="3318989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89AAD8C-BEBD-4ABE-80EC-A520C2CC71B8}"/>
              </a:ext>
            </a:extLst>
          </p:cNvPr>
          <p:cNvSpPr>
            <a:spLocks noGrp="1"/>
          </p:cNvSpPr>
          <p:nvPr>
            <p:ph type="title"/>
          </p:nvPr>
        </p:nvSpPr>
        <p:spPr/>
        <p:txBody>
          <a:bodyPr/>
          <a:lstStyle/>
          <a:p>
            <a:r>
              <a:rPr lang="en-US" dirty="0"/>
              <a:t>Polyglot Persistence</a:t>
            </a:r>
          </a:p>
        </p:txBody>
      </p:sp>
      <p:sp>
        <p:nvSpPr>
          <p:cNvPr id="6" name="Content Placeholder 5">
            <a:extLst>
              <a:ext uri="{FF2B5EF4-FFF2-40B4-BE49-F238E27FC236}">
                <a16:creationId xmlns:a16="http://schemas.microsoft.com/office/drawing/2014/main" id="{FD22D3E7-59CF-4C59-8E59-315B86CDEC0E}"/>
              </a:ext>
            </a:extLst>
          </p:cNvPr>
          <p:cNvSpPr>
            <a:spLocks noGrp="1"/>
          </p:cNvSpPr>
          <p:nvPr>
            <p:ph idx="1"/>
          </p:nvPr>
        </p:nvSpPr>
        <p:spPr/>
        <p:txBody>
          <a:bodyPr/>
          <a:lstStyle/>
          <a:p>
            <a:endParaRPr lang="en-US" dirty="0"/>
          </a:p>
          <a:p>
            <a:r>
              <a:rPr lang="en-US" dirty="0"/>
              <a:t>Long gone are the days of ERPs with organizations using just one DBMS.</a:t>
            </a:r>
          </a:p>
          <a:p>
            <a:r>
              <a:rPr lang="en-US" dirty="0"/>
              <a:t>Scalable web and mobile applications, data warehouses, real-time analytics require a different way of thinking.</a:t>
            </a:r>
          </a:p>
          <a:p>
            <a:r>
              <a:rPr lang="en-US" dirty="0"/>
              <a:t>Embrace the diversity of database models and leverage their advantages.</a:t>
            </a:r>
          </a:p>
          <a:p>
            <a:r>
              <a:rPr lang="en-US" dirty="0"/>
              <a:t>What about reporting and analytics? Build a data warehouse, of course!</a:t>
            </a:r>
          </a:p>
        </p:txBody>
      </p:sp>
    </p:spTree>
    <p:extLst>
      <p:ext uri="{BB962C8B-B14F-4D97-AF65-F5344CB8AC3E}">
        <p14:creationId xmlns:p14="http://schemas.microsoft.com/office/powerpoint/2010/main" val="30446170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C7F1F1D-1C48-4727-9956-890F85251362}"/>
              </a:ext>
            </a:extLst>
          </p:cNvPr>
          <p:cNvSpPr>
            <a:spLocks noGrp="1"/>
          </p:cNvSpPr>
          <p:nvPr>
            <p:ph type="title"/>
          </p:nvPr>
        </p:nvSpPr>
        <p:spPr/>
        <p:txBody>
          <a:bodyPr/>
          <a:lstStyle/>
          <a:p>
            <a:r>
              <a:rPr lang="en-US" dirty="0"/>
              <a:t>Stop using the same hammer!</a:t>
            </a:r>
          </a:p>
        </p:txBody>
      </p:sp>
      <p:sp>
        <p:nvSpPr>
          <p:cNvPr id="15" name="TextBox 14">
            <a:extLst>
              <a:ext uri="{FF2B5EF4-FFF2-40B4-BE49-F238E27FC236}">
                <a16:creationId xmlns:a16="http://schemas.microsoft.com/office/drawing/2014/main" id="{94F8F93E-5D0E-4B7A-8B08-43743956F3AF}"/>
              </a:ext>
            </a:extLst>
          </p:cNvPr>
          <p:cNvSpPr txBox="1"/>
          <p:nvPr/>
        </p:nvSpPr>
        <p:spPr>
          <a:xfrm>
            <a:off x="2817681" y="6355504"/>
            <a:ext cx="7735878" cy="369332"/>
          </a:xfrm>
          <a:prstGeom prst="rect">
            <a:avLst/>
          </a:prstGeom>
          <a:noFill/>
        </p:spPr>
        <p:txBody>
          <a:bodyPr wrap="square">
            <a:spAutoFit/>
          </a:bodyPr>
          <a:lstStyle/>
          <a:p>
            <a:r>
              <a:rPr lang="en-US" dirty="0"/>
              <a:t>https://www.informit.com/articles/article.aspx?p=1930511&amp;seqNum=2</a:t>
            </a:r>
          </a:p>
        </p:txBody>
      </p:sp>
      <p:pic>
        <p:nvPicPr>
          <p:cNvPr id="7174" name="Picture 6" descr="Figure 13-1">
            <a:extLst>
              <a:ext uri="{FF2B5EF4-FFF2-40B4-BE49-F238E27FC236}">
                <a16:creationId xmlns:a16="http://schemas.microsoft.com/office/drawing/2014/main" id="{7ABE2944-F28F-47D7-B807-F9D3B4A4596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57201" y="1985679"/>
            <a:ext cx="4287979" cy="343038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Figure 13-3">
            <a:extLst>
              <a:ext uri="{FF2B5EF4-FFF2-40B4-BE49-F238E27FC236}">
                <a16:creationId xmlns:a16="http://schemas.microsoft.com/office/drawing/2014/main" id="{FE466E01-BF5E-4E6A-89DD-F019F3BE42E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957591" y="2064476"/>
            <a:ext cx="5773065" cy="3351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75654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740BC-61B2-4334-B38C-AC7FC562694C}"/>
              </a:ext>
            </a:extLst>
          </p:cNvPr>
          <p:cNvSpPr>
            <a:spLocks noGrp="1"/>
          </p:cNvSpPr>
          <p:nvPr>
            <p:ph type="title"/>
          </p:nvPr>
        </p:nvSpPr>
        <p:spPr/>
        <p:txBody>
          <a:bodyPr/>
          <a:lstStyle/>
          <a:p>
            <a:r>
              <a:rPr lang="en-US" dirty="0"/>
              <a:t>Service Orientation</a:t>
            </a:r>
          </a:p>
        </p:txBody>
      </p:sp>
      <p:sp>
        <p:nvSpPr>
          <p:cNvPr id="3" name="Content Placeholder 2">
            <a:extLst>
              <a:ext uri="{FF2B5EF4-FFF2-40B4-BE49-F238E27FC236}">
                <a16:creationId xmlns:a16="http://schemas.microsoft.com/office/drawing/2014/main" id="{DAA6E611-1B4E-40FF-BE6D-6268B10CF1DB}"/>
              </a:ext>
            </a:extLst>
          </p:cNvPr>
          <p:cNvSpPr>
            <a:spLocks noGrp="1"/>
          </p:cNvSpPr>
          <p:nvPr>
            <p:ph sz="half" idx="1"/>
          </p:nvPr>
        </p:nvSpPr>
        <p:spPr/>
        <p:txBody>
          <a:bodyPr/>
          <a:lstStyle/>
          <a:p>
            <a:r>
              <a:rPr lang="en-US" dirty="0"/>
              <a:t>No direct access to a database!</a:t>
            </a:r>
          </a:p>
          <a:p>
            <a:r>
              <a:rPr lang="en-US" dirty="0"/>
              <a:t>Instead, we build web services to access the data we need from the database.</a:t>
            </a:r>
          </a:p>
          <a:p>
            <a:r>
              <a:rPr lang="en-US" dirty="0"/>
              <a:t>While this increases the system complexity, it decouples the system dependency on any database, making it easier to switch to another database later…</a:t>
            </a:r>
          </a:p>
          <a:p>
            <a:endParaRPr lang="en-US" dirty="0"/>
          </a:p>
        </p:txBody>
      </p:sp>
      <p:pic>
        <p:nvPicPr>
          <p:cNvPr id="8194" name="Picture 2" descr="Figure 13-5">
            <a:extLst>
              <a:ext uri="{FF2B5EF4-FFF2-40B4-BE49-F238E27FC236}">
                <a16:creationId xmlns:a16="http://schemas.microsoft.com/office/drawing/2014/main" id="{2DFC824B-1A79-4A6B-976E-571C769DA63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20865" y="2105140"/>
            <a:ext cx="5295440" cy="2647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1774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740BC-61B2-4334-B38C-AC7FC562694C}"/>
              </a:ext>
            </a:extLst>
          </p:cNvPr>
          <p:cNvSpPr>
            <a:spLocks noGrp="1"/>
          </p:cNvSpPr>
          <p:nvPr>
            <p:ph type="title"/>
          </p:nvPr>
        </p:nvSpPr>
        <p:spPr/>
        <p:txBody>
          <a:bodyPr>
            <a:normAutofit/>
          </a:bodyPr>
          <a:lstStyle/>
          <a:p>
            <a:r>
              <a:rPr lang="en-US" sz="3600" dirty="0"/>
              <a:t>Example: Same API, Two Different Implementations</a:t>
            </a:r>
          </a:p>
        </p:txBody>
      </p:sp>
      <p:sp>
        <p:nvSpPr>
          <p:cNvPr id="6" name="Rectangle 5">
            <a:extLst>
              <a:ext uri="{FF2B5EF4-FFF2-40B4-BE49-F238E27FC236}">
                <a16:creationId xmlns:a16="http://schemas.microsoft.com/office/drawing/2014/main" id="{D24B5AB1-AEAF-40C8-9570-A76EB7FCEB51}"/>
              </a:ext>
            </a:extLst>
          </p:cNvPr>
          <p:cNvSpPr/>
          <p:nvPr/>
        </p:nvSpPr>
        <p:spPr>
          <a:xfrm>
            <a:off x="787250" y="1726760"/>
            <a:ext cx="10515599" cy="4490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ysClr val="windowText" lastClr="000000"/>
                </a:solidFill>
              </a:rPr>
              <a:t>E-commerce platform</a:t>
            </a:r>
          </a:p>
        </p:txBody>
      </p:sp>
      <p:sp>
        <p:nvSpPr>
          <p:cNvPr id="8" name="Rectangle 7">
            <a:extLst>
              <a:ext uri="{FF2B5EF4-FFF2-40B4-BE49-F238E27FC236}">
                <a16:creationId xmlns:a16="http://schemas.microsoft.com/office/drawing/2014/main" id="{163850A7-A773-4AE2-A1F7-338B32EDA670}"/>
              </a:ext>
            </a:extLst>
          </p:cNvPr>
          <p:cNvSpPr/>
          <p:nvPr/>
        </p:nvSpPr>
        <p:spPr>
          <a:xfrm>
            <a:off x="787250" y="2823458"/>
            <a:ext cx="10515599" cy="12110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ysClr val="windowText" lastClr="000000"/>
                </a:solidFill>
              </a:rPr>
              <a:t>Shopping Cart REST API Service </a:t>
            </a:r>
            <a:r>
              <a:rPr lang="en-US" dirty="0">
                <a:solidFill>
                  <a:sysClr val="windowText" lastClr="000000"/>
                </a:solidFill>
              </a:rPr>
              <a:t>(Python, Java, </a:t>
            </a:r>
            <a:r>
              <a:rPr lang="en-US" dirty="0" err="1">
                <a:solidFill>
                  <a:sysClr val="windowText" lastClr="000000"/>
                </a:solidFill>
              </a:rPr>
              <a:t>etc</a:t>
            </a:r>
            <a:r>
              <a:rPr lang="en-US" dirty="0">
                <a:solidFill>
                  <a:sysClr val="windowText" lastClr="000000"/>
                </a:solidFill>
              </a:rPr>
              <a:t>…)</a:t>
            </a:r>
          </a:p>
          <a:p>
            <a:r>
              <a:rPr lang="en-US" dirty="0">
                <a:solidFill>
                  <a:sysClr val="windowText" lastClr="000000"/>
                </a:solidFill>
                <a:latin typeface="Consolas" panose="020B0609020204030204" pitchFamily="49" charset="0"/>
              </a:rPr>
              <a:t>HTTP GET /</a:t>
            </a:r>
            <a:r>
              <a:rPr lang="en-US" dirty="0" err="1">
                <a:solidFill>
                  <a:sysClr val="windowText" lastClr="000000"/>
                </a:solidFill>
                <a:latin typeface="Consolas" panose="020B0609020204030204" pitchFamily="49" charset="0"/>
              </a:rPr>
              <a:t>getcart</a:t>
            </a:r>
            <a:r>
              <a:rPr lang="en-US" dirty="0">
                <a:solidFill>
                  <a:sysClr val="windowText" lastClr="000000"/>
                </a:solidFill>
                <a:latin typeface="Consolas" panose="020B0609020204030204" pitchFamily="49" charset="0"/>
              </a:rPr>
              <a:t>/{</a:t>
            </a:r>
            <a:r>
              <a:rPr lang="en-US" dirty="0" err="1">
                <a:solidFill>
                  <a:sysClr val="windowText" lastClr="000000"/>
                </a:solidFill>
                <a:latin typeface="Consolas" panose="020B0609020204030204" pitchFamily="49" charset="0"/>
              </a:rPr>
              <a:t>userid</a:t>
            </a:r>
            <a:r>
              <a:rPr lang="en-US" dirty="0">
                <a:solidFill>
                  <a:sysClr val="windowText" lastClr="000000"/>
                </a:solidFill>
                <a:latin typeface="Consolas" panose="020B0609020204030204" pitchFamily="49" charset="0"/>
              </a:rPr>
              <a:t>}</a:t>
            </a:r>
          </a:p>
          <a:p>
            <a:r>
              <a:rPr lang="en-US" dirty="0">
                <a:solidFill>
                  <a:sysClr val="windowText" lastClr="000000"/>
                </a:solidFill>
                <a:latin typeface="Consolas" panose="020B0609020204030204" pitchFamily="49" charset="0"/>
              </a:rPr>
              <a:t>HTTP POST /</a:t>
            </a:r>
            <a:r>
              <a:rPr lang="en-US" dirty="0" err="1">
                <a:solidFill>
                  <a:sysClr val="windowText" lastClr="000000"/>
                </a:solidFill>
                <a:latin typeface="Consolas" panose="020B0609020204030204" pitchFamily="49" charset="0"/>
              </a:rPr>
              <a:t>addtocart</a:t>
            </a:r>
            <a:r>
              <a:rPr lang="en-US" dirty="0">
                <a:solidFill>
                  <a:sysClr val="windowText" lastClr="000000"/>
                </a:solidFill>
                <a:latin typeface="Consolas" panose="020B0609020204030204" pitchFamily="49" charset="0"/>
              </a:rPr>
              <a:t>/{</a:t>
            </a:r>
            <a:r>
              <a:rPr lang="en-US" dirty="0" err="1">
                <a:solidFill>
                  <a:sysClr val="windowText" lastClr="000000"/>
                </a:solidFill>
                <a:latin typeface="Consolas" panose="020B0609020204030204" pitchFamily="49" charset="0"/>
              </a:rPr>
              <a:t>userid</a:t>
            </a:r>
            <a:r>
              <a:rPr lang="en-US" dirty="0">
                <a:solidFill>
                  <a:sysClr val="windowText" lastClr="000000"/>
                </a:solidFill>
                <a:latin typeface="Consolas" panose="020B0609020204030204" pitchFamily="49" charset="0"/>
              </a:rPr>
              <a:t>}/p={</a:t>
            </a:r>
            <a:r>
              <a:rPr lang="en-US" dirty="0" err="1">
                <a:solidFill>
                  <a:sysClr val="windowText" lastClr="000000"/>
                </a:solidFill>
                <a:latin typeface="Consolas" panose="020B0609020204030204" pitchFamily="49" charset="0"/>
              </a:rPr>
              <a:t>prodid</a:t>
            </a:r>
            <a:r>
              <a:rPr lang="en-US" dirty="0">
                <a:solidFill>
                  <a:sysClr val="windowText" lastClr="000000"/>
                </a:solidFill>
                <a:latin typeface="Consolas" panose="020B0609020204030204" pitchFamily="49" charset="0"/>
              </a:rPr>
              <a:t>}</a:t>
            </a:r>
          </a:p>
          <a:p>
            <a:pPr algn="ctr"/>
            <a:endParaRPr lang="en-US" dirty="0">
              <a:solidFill>
                <a:sysClr val="windowText" lastClr="000000"/>
              </a:solidFill>
            </a:endParaRPr>
          </a:p>
        </p:txBody>
      </p:sp>
      <p:sp>
        <p:nvSpPr>
          <p:cNvPr id="7" name="Flowchart: Magnetic Disk 6">
            <a:extLst>
              <a:ext uri="{FF2B5EF4-FFF2-40B4-BE49-F238E27FC236}">
                <a16:creationId xmlns:a16="http://schemas.microsoft.com/office/drawing/2014/main" id="{E7D8AADB-3C41-4D71-B7DC-B16DDAF46974}"/>
              </a:ext>
            </a:extLst>
          </p:cNvPr>
          <p:cNvSpPr/>
          <p:nvPr/>
        </p:nvSpPr>
        <p:spPr>
          <a:xfrm>
            <a:off x="7109596" y="4202273"/>
            <a:ext cx="4111644" cy="2407740"/>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Redis Key/Value Implementation</a:t>
            </a:r>
          </a:p>
          <a:p>
            <a:r>
              <a:rPr lang="en-US" sz="1400" dirty="0">
                <a:solidFill>
                  <a:sysClr val="windowText" lastClr="000000"/>
                </a:solidFill>
                <a:latin typeface="Consolas" panose="020B0609020204030204" pitchFamily="49" charset="0"/>
              </a:rPr>
              <a:t>LGET {</a:t>
            </a:r>
            <a:r>
              <a:rPr lang="en-US" sz="1400" dirty="0" err="1">
                <a:solidFill>
                  <a:sysClr val="windowText" lastClr="000000"/>
                </a:solidFill>
                <a:latin typeface="Consolas" panose="020B0609020204030204" pitchFamily="49" charset="0"/>
              </a:rPr>
              <a:t>userid</a:t>
            </a:r>
            <a:r>
              <a:rPr lang="en-US" sz="1400" dirty="0">
                <a:solidFill>
                  <a:sysClr val="windowText" lastClr="000000"/>
                </a:solidFill>
                <a:latin typeface="Consolas" panose="020B0609020204030204" pitchFamily="49" charset="0"/>
              </a:rPr>
              <a:t>}</a:t>
            </a:r>
          </a:p>
          <a:p>
            <a:r>
              <a:rPr lang="en-US" sz="1400" dirty="0">
                <a:solidFill>
                  <a:sysClr val="windowText" lastClr="000000"/>
                </a:solidFill>
                <a:latin typeface="Consolas" panose="020B0609020204030204" pitchFamily="49" charset="0"/>
              </a:rPr>
              <a:t>LPUSH {</a:t>
            </a:r>
            <a:r>
              <a:rPr lang="en-US" sz="1400" dirty="0" err="1">
                <a:solidFill>
                  <a:sysClr val="windowText" lastClr="000000"/>
                </a:solidFill>
                <a:latin typeface="Consolas" panose="020B0609020204030204" pitchFamily="49" charset="0"/>
              </a:rPr>
              <a:t>userid</a:t>
            </a:r>
            <a:r>
              <a:rPr lang="en-US" sz="1400" dirty="0">
                <a:solidFill>
                  <a:sysClr val="windowText" lastClr="000000"/>
                </a:solidFill>
                <a:latin typeface="Consolas" panose="020B0609020204030204" pitchFamily="49" charset="0"/>
              </a:rPr>
              <a:t>} {</a:t>
            </a:r>
            <a:r>
              <a:rPr lang="en-US" sz="1400" dirty="0" err="1">
                <a:solidFill>
                  <a:sysClr val="windowText" lastClr="000000"/>
                </a:solidFill>
                <a:latin typeface="Consolas" panose="020B0609020204030204" pitchFamily="49" charset="0"/>
              </a:rPr>
              <a:t>prodid</a:t>
            </a:r>
            <a:r>
              <a:rPr lang="en-US" sz="1400" dirty="0">
                <a:solidFill>
                  <a:sysClr val="windowText" lastClr="000000"/>
                </a:solidFill>
                <a:latin typeface="Consolas" panose="020B0609020204030204" pitchFamily="49" charset="0"/>
              </a:rPr>
              <a:t>}</a:t>
            </a:r>
          </a:p>
        </p:txBody>
      </p:sp>
      <p:sp>
        <p:nvSpPr>
          <p:cNvPr id="13" name="Flowchart: Magnetic Disk 12">
            <a:extLst>
              <a:ext uri="{FF2B5EF4-FFF2-40B4-BE49-F238E27FC236}">
                <a16:creationId xmlns:a16="http://schemas.microsoft.com/office/drawing/2014/main" id="{2BD21479-C029-43B6-8B3A-310520885D49}"/>
              </a:ext>
            </a:extLst>
          </p:cNvPr>
          <p:cNvSpPr/>
          <p:nvPr/>
        </p:nvSpPr>
        <p:spPr>
          <a:xfrm>
            <a:off x="747572" y="4295156"/>
            <a:ext cx="4636025" cy="2407740"/>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RDBMS Implementation</a:t>
            </a:r>
          </a:p>
          <a:p>
            <a:r>
              <a:rPr lang="en-US" sz="1400" dirty="0">
                <a:solidFill>
                  <a:sysClr val="windowText" lastClr="000000"/>
                </a:solidFill>
                <a:latin typeface="Consolas" panose="020B0609020204030204" pitchFamily="49" charset="0"/>
              </a:rPr>
              <a:t>SELECT * FROM cart WHERE </a:t>
            </a:r>
            <a:r>
              <a:rPr lang="en-US" sz="1400" dirty="0" err="1">
                <a:solidFill>
                  <a:sysClr val="windowText" lastClr="000000"/>
                </a:solidFill>
                <a:latin typeface="Consolas" panose="020B0609020204030204" pitchFamily="49" charset="0"/>
              </a:rPr>
              <a:t>userid</a:t>
            </a:r>
            <a:r>
              <a:rPr lang="en-US" sz="1400" dirty="0">
                <a:solidFill>
                  <a:sysClr val="windowText" lastClr="000000"/>
                </a:solidFill>
                <a:latin typeface="Consolas" panose="020B0609020204030204" pitchFamily="49" charset="0"/>
              </a:rPr>
              <a:t>={</a:t>
            </a:r>
            <a:r>
              <a:rPr lang="en-US" sz="1400" dirty="0" err="1">
                <a:solidFill>
                  <a:sysClr val="windowText" lastClr="000000"/>
                </a:solidFill>
                <a:latin typeface="Consolas" panose="020B0609020204030204" pitchFamily="49" charset="0"/>
              </a:rPr>
              <a:t>userid</a:t>
            </a:r>
            <a:r>
              <a:rPr lang="en-US" sz="1400" dirty="0">
                <a:solidFill>
                  <a:sysClr val="windowText" lastClr="000000"/>
                </a:solidFill>
                <a:latin typeface="Consolas" panose="020B0609020204030204" pitchFamily="49" charset="0"/>
              </a:rPr>
              <a:t>}</a:t>
            </a:r>
          </a:p>
          <a:p>
            <a:r>
              <a:rPr lang="en-US" sz="1400" dirty="0">
                <a:solidFill>
                  <a:sysClr val="windowText" lastClr="000000"/>
                </a:solidFill>
                <a:latin typeface="Consolas" panose="020B0609020204030204" pitchFamily="49" charset="0"/>
              </a:rPr>
              <a:t>INSERT INTO cart VALUES ({</a:t>
            </a:r>
            <a:r>
              <a:rPr lang="en-US" sz="1400" dirty="0" err="1">
                <a:solidFill>
                  <a:sysClr val="windowText" lastClr="000000"/>
                </a:solidFill>
                <a:latin typeface="Consolas" panose="020B0609020204030204" pitchFamily="49" charset="0"/>
              </a:rPr>
              <a:t>userid</a:t>
            </a:r>
            <a:r>
              <a:rPr lang="en-US" sz="1400" dirty="0">
                <a:solidFill>
                  <a:sysClr val="windowText" lastClr="000000"/>
                </a:solidFill>
                <a:latin typeface="Consolas" panose="020B0609020204030204" pitchFamily="49" charset="0"/>
              </a:rPr>
              <a:t>, {</a:t>
            </a:r>
            <a:r>
              <a:rPr lang="en-US" sz="1400" dirty="0" err="1">
                <a:solidFill>
                  <a:sysClr val="windowText" lastClr="000000"/>
                </a:solidFill>
                <a:latin typeface="Consolas" panose="020B0609020204030204" pitchFamily="49" charset="0"/>
              </a:rPr>
              <a:t>prodid</a:t>
            </a:r>
            <a:r>
              <a:rPr lang="en-US" sz="1400" dirty="0">
                <a:solidFill>
                  <a:sysClr val="windowText" lastClr="000000"/>
                </a:solidFill>
                <a:latin typeface="Consolas" panose="020B0609020204030204" pitchFamily="49" charset="0"/>
              </a:rPr>
              <a:t>})</a:t>
            </a:r>
          </a:p>
        </p:txBody>
      </p:sp>
      <p:sp>
        <p:nvSpPr>
          <p:cNvPr id="12" name="Arrow: Up-Down 11">
            <a:extLst>
              <a:ext uri="{FF2B5EF4-FFF2-40B4-BE49-F238E27FC236}">
                <a16:creationId xmlns:a16="http://schemas.microsoft.com/office/drawing/2014/main" id="{49468EBB-9277-4072-9F04-81096C80C023}"/>
              </a:ext>
            </a:extLst>
          </p:cNvPr>
          <p:cNvSpPr/>
          <p:nvPr/>
        </p:nvSpPr>
        <p:spPr>
          <a:xfrm>
            <a:off x="5578381" y="2211915"/>
            <a:ext cx="373335" cy="542105"/>
          </a:xfrm>
          <a:prstGeom prst="up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DA4E4AB-FB05-4D3B-931E-7AAE15B21CF4}"/>
              </a:ext>
            </a:extLst>
          </p:cNvPr>
          <p:cNvSpPr/>
          <p:nvPr/>
        </p:nvSpPr>
        <p:spPr>
          <a:xfrm>
            <a:off x="458327" y="3058372"/>
            <a:ext cx="354398" cy="388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6" name="Rectangle 15">
            <a:extLst>
              <a:ext uri="{FF2B5EF4-FFF2-40B4-BE49-F238E27FC236}">
                <a16:creationId xmlns:a16="http://schemas.microsoft.com/office/drawing/2014/main" id="{97336ECF-6B47-4BD8-886B-5D5099E2C836}"/>
              </a:ext>
            </a:extLst>
          </p:cNvPr>
          <p:cNvSpPr/>
          <p:nvPr/>
        </p:nvSpPr>
        <p:spPr>
          <a:xfrm>
            <a:off x="483802" y="5406143"/>
            <a:ext cx="354398" cy="388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7" name="Rectangle 16">
            <a:extLst>
              <a:ext uri="{FF2B5EF4-FFF2-40B4-BE49-F238E27FC236}">
                <a16:creationId xmlns:a16="http://schemas.microsoft.com/office/drawing/2014/main" id="{EE506FAE-65E3-4F15-AC6E-C8D94DF30503}"/>
              </a:ext>
            </a:extLst>
          </p:cNvPr>
          <p:cNvSpPr/>
          <p:nvPr/>
        </p:nvSpPr>
        <p:spPr>
          <a:xfrm>
            <a:off x="6808405" y="5304919"/>
            <a:ext cx="354398" cy="3882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8" name="Rectangle 17">
            <a:extLst>
              <a:ext uri="{FF2B5EF4-FFF2-40B4-BE49-F238E27FC236}">
                <a16:creationId xmlns:a16="http://schemas.microsoft.com/office/drawing/2014/main" id="{E1A2C465-17F1-4055-93DE-9FB229A8C947}"/>
              </a:ext>
            </a:extLst>
          </p:cNvPr>
          <p:cNvSpPr/>
          <p:nvPr/>
        </p:nvSpPr>
        <p:spPr>
          <a:xfrm>
            <a:off x="458327" y="3553220"/>
            <a:ext cx="354398" cy="38821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B</a:t>
            </a:r>
          </a:p>
        </p:txBody>
      </p:sp>
      <p:sp>
        <p:nvSpPr>
          <p:cNvPr id="19" name="Rectangle 18">
            <a:extLst>
              <a:ext uri="{FF2B5EF4-FFF2-40B4-BE49-F238E27FC236}">
                <a16:creationId xmlns:a16="http://schemas.microsoft.com/office/drawing/2014/main" id="{EFD8C406-0BF2-4347-B1C7-490E8B4442F6}"/>
              </a:ext>
            </a:extLst>
          </p:cNvPr>
          <p:cNvSpPr/>
          <p:nvPr/>
        </p:nvSpPr>
        <p:spPr>
          <a:xfrm>
            <a:off x="483802" y="5860412"/>
            <a:ext cx="354398" cy="38821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B</a:t>
            </a:r>
          </a:p>
        </p:txBody>
      </p:sp>
      <p:sp>
        <p:nvSpPr>
          <p:cNvPr id="20" name="Rectangle 19">
            <a:extLst>
              <a:ext uri="{FF2B5EF4-FFF2-40B4-BE49-F238E27FC236}">
                <a16:creationId xmlns:a16="http://schemas.microsoft.com/office/drawing/2014/main" id="{90CA590D-3D7D-4452-AD48-AB3A906FECF0}"/>
              </a:ext>
            </a:extLst>
          </p:cNvPr>
          <p:cNvSpPr/>
          <p:nvPr/>
        </p:nvSpPr>
        <p:spPr>
          <a:xfrm>
            <a:off x="6804347" y="5763359"/>
            <a:ext cx="354398" cy="38821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B</a:t>
            </a:r>
          </a:p>
        </p:txBody>
      </p:sp>
    </p:spTree>
    <p:extLst>
      <p:ext uri="{BB962C8B-B14F-4D97-AF65-F5344CB8AC3E}">
        <p14:creationId xmlns:p14="http://schemas.microsoft.com/office/powerpoint/2010/main" val="660713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D7FD1-DDBF-4513-8CEA-5A9471417FE0}"/>
              </a:ext>
            </a:extLst>
          </p:cNvPr>
          <p:cNvSpPr>
            <a:spLocks noGrp="1"/>
          </p:cNvSpPr>
          <p:nvPr>
            <p:ph type="title"/>
          </p:nvPr>
        </p:nvSpPr>
        <p:spPr/>
        <p:txBody>
          <a:bodyPr/>
          <a:lstStyle/>
          <a:p>
            <a:r>
              <a:rPr lang="en-US" dirty="0"/>
              <a:t>Polyglot Pros and Cons</a:t>
            </a:r>
          </a:p>
        </p:txBody>
      </p:sp>
      <p:sp>
        <p:nvSpPr>
          <p:cNvPr id="4" name="Text Placeholder 3">
            <a:extLst>
              <a:ext uri="{FF2B5EF4-FFF2-40B4-BE49-F238E27FC236}">
                <a16:creationId xmlns:a16="http://schemas.microsoft.com/office/drawing/2014/main" id="{2A534ABA-6F89-4D39-9991-9AE5D9D5F7BF}"/>
              </a:ext>
            </a:extLst>
          </p:cNvPr>
          <p:cNvSpPr>
            <a:spLocks noGrp="1"/>
          </p:cNvSpPr>
          <p:nvPr>
            <p:ph type="body" idx="1"/>
          </p:nvPr>
        </p:nvSpPr>
        <p:spPr/>
        <p:txBody>
          <a:bodyPr/>
          <a:lstStyle/>
          <a:p>
            <a:r>
              <a:rPr lang="en-US" dirty="0"/>
              <a:t>Pros</a:t>
            </a:r>
          </a:p>
        </p:txBody>
      </p:sp>
      <p:sp>
        <p:nvSpPr>
          <p:cNvPr id="3" name="Content Placeholder 2">
            <a:extLst>
              <a:ext uri="{FF2B5EF4-FFF2-40B4-BE49-F238E27FC236}">
                <a16:creationId xmlns:a16="http://schemas.microsoft.com/office/drawing/2014/main" id="{CD6B828A-8739-4C77-A232-D61FD29E3A14}"/>
              </a:ext>
            </a:extLst>
          </p:cNvPr>
          <p:cNvSpPr>
            <a:spLocks noGrp="1"/>
          </p:cNvSpPr>
          <p:nvPr>
            <p:ph sz="half" idx="2"/>
          </p:nvPr>
        </p:nvSpPr>
        <p:spPr/>
        <p:txBody>
          <a:bodyPr/>
          <a:lstStyle/>
          <a:p>
            <a:r>
              <a:rPr lang="en-US" sz="2800" dirty="0"/>
              <a:t>Better performance and scalability.</a:t>
            </a:r>
          </a:p>
          <a:p>
            <a:r>
              <a:rPr lang="en-US" sz="2800" dirty="0"/>
              <a:t>It is cloud friendly and easy to switch out components.</a:t>
            </a:r>
          </a:p>
          <a:p>
            <a:r>
              <a:rPr lang="en-US" sz="2800" dirty="0"/>
              <a:t>Use the best tool for the task.</a:t>
            </a:r>
          </a:p>
        </p:txBody>
      </p:sp>
      <p:sp>
        <p:nvSpPr>
          <p:cNvPr id="5" name="Text Placeholder 4">
            <a:extLst>
              <a:ext uri="{FF2B5EF4-FFF2-40B4-BE49-F238E27FC236}">
                <a16:creationId xmlns:a16="http://schemas.microsoft.com/office/drawing/2014/main" id="{36A00941-A4BC-4847-82FD-24B49839FED4}"/>
              </a:ext>
            </a:extLst>
          </p:cNvPr>
          <p:cNvSpPr>
            <a:spLocks noGrp="1"/>
          </p:cNvSpPr>
          <p:nvPr>
            <p:ph type="body" sz="quarter" idx="3"/>
          </p:nvPr>
        </p:nvSpPr>
        <p:spPr/>
        <p:txBody>
          <a:bodyPr/>
          <a:lstStyle/>
          <a:p>
            <a:r>
              <a:rPr lang="en-US" dirty="0"/>
              <a:t>Cons</a:t>
            </a:r>
          </a:p>
        </p:txBody>
      </p:sp>
      <p:sp>
        <p:nvSpPr>
          <p:cNvPr id="6" name="Content Placeholder 5">
            <a:extLst>
              <a:ext uri="{FF2B5EF4-FFF2-40B4-BE49-F238E27FC236}">
                <a16:creationId xmlns:a16="http://schemas.microsoft.com/office/drawing/2014/main" id="{19C6DE9F-CCAD-4F4B-8640-CF5242A27D3B}"/>
              </a:ext>
            </a:extLst>
          </p:cNvPr>
          <p:cNvSpPr>
            <a:spLocks noGrp="1"/>
          </p:cNvSpPr>
          <p:nvPr>
            <p:ph sz="quarter" idx="4"/>
          </p:nvPr>
        </p:nvSpPr>
        <p:spPr/>
        <p:txBody>
          <a:bodyPr/>
          <a:lstStyle/>
          <a:p>
            <a:r>
              <a:rPr lang="en-US" sz="2800" dirty="0"/>
              <a:t>No interoperability: You must connect the databases together.</a:t>
            </a:r>
          </a:p>
          <a:p>
            <a:r>
              <a:rPr lang="en-US" sz="2800" dirty="0"/>
              <a:t>You must decide where data should be stored.</a:t>
            </a:r>
          </a:p>
          <a:p>
            <a:r>
              <a:rPr lang="en-US" sz="2800" dirty="0"/>
              <a:t>There is increased complexity and administrative burden.</a:t>
            </a:r>
          </a:p>
          <a:p>
            <a:endParaRPr lang="en-US" dirty="0"/>
          </a:p>
        </p:txBody>
      </p:sp>
    </p:spTree>
    <p:extLst>
      <p:ext uri="{BB962C8B-B14F-4D97-AF65-F5344CB8AC3E}">
        <p14:creationId xmlns:p14="http://schemas.microsoft.com/office/powerpoint/2010/main" val="10220111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22B04-97AA-47EB-B1FD-3368A4195D36}"/>
              </a:ext>
            </a:extLst>
          </p:cNvPr>
          <p:cNvSpPr>
            <a:spLocks noGrp="1"/>
          </p:cNvSpPr>
          <p:nvPr>
            <p:ph type="title"/>
          </p:nvPr>
        </p:nvSpPr>
        <p:spPr/>
        <p:txBody>
          <a:bodyPr/>
          <a:lstStyle/>
          <a:p>
            <a:r>
              <a:rPr lang="en-US" dirty="0"/>
              <a:t>Match the Terms</a:t>
            </a:r>
          </a:p>
        </p:txBody>
      </p:sp>
      <p:sp>
        <p:nvSpPr>
          <p:cNvPr id="6" name="Content Placeholder 5">
            <a:extLst>
              <a:ext uri="{FF2B5EF4-FFF2-40B4-BE49-F238E27FC236}">
                <a16:creationId xmlns:a16="http://schemas.microsoft.com/office/drawing/2014/main" id="{668D666D-FAC6-46A5-9BCD-8249EC93C335}"/>
              </a:ext>
            </a:extLst>
          </p:cNvPr>
          <p:cNvSpPr>
            <a:spLocks noGrp="1"/>
          </p:cNvSpPr>
          <p:nvPr>
            <p:ph idx="1"/>
          </p:nvPr>
        </p:nvSpPr>
        <p:spPr>
          <a:xfrm>
            <a:off x="403860" y="1868487"/>
            <a:ext cx="2934512" cy="4351338"/>
          </a:xfrm>
        </p:spPr>
        <p:txBody>
          <a:bodyPr/>
          <a:lstStyle/>
          <a:p>
            <a:pPr marL="514350" indent="-514350">
              <a:buFont typeface="+mj-lt"/>
              <a:buAutoNum type="arabicPeriod"/>
            </a:pPr>
            <a:r>
              <a:rPr lang="en-US" dirty="0"/>
              <a:t>Polyglot persistence</a:t>
            </a:r>
          </a:p>
          <a:p>
            <a:pPr marL="514350" indent="-514350">
              <a:buFont typeface="+mj-lt"/>
              <a:buAutoNum type="arabicPeriod"/>
            </a:pPr>
            <a:r>
              <a:rPr lang="en-US" dirty="0"/>
              <a:t>Service Orientation</a:t>
            </a:r>
          </a:p>
          <a:p>
            <a:pPr marL="0" indent="0">
              <a:buNone/>
            </a:pPr>
            <a:endParaRPr lang="en-US" dirty="0"/>
          </a:p>
        </p:txBody>
      </p:sp>
      <p:sp>
        <p:nvSpPr>
          <p:cNvPr id="7" name="Content Placeholder 5">
            <a:extLst>
              <a:ext uri="{FF2B5EF4-FFF2-40B4-BE49-F238E27FC236}">
                <a16:creationId xmlns:a16="http://schemas.microsoft.com/office/drawing/2014/main" id="{DBE6F7B8-C954-4C91-9D75-62AC60A7E915}"/>
              </a:ext>
            </a:extLst>
          </p:cNvPr>
          <p:cNvSpPr txBox="1">
            <a:spLocks/>
          </p:cNvSpPr>
          <p:nvPr/>
        </p:nvSpPr>
        <p:spPr>
          <a:xfrm>
            <a:off x="3500691" y="1876612"/>
            <a:ext cx="498321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lphaUcPeriod"/>
            </a:pPr>
            <a:r>
              <a:rPr lang="en-US" dirty="0"/>
              <a:t>Access to a database through an API.</a:t>
            </a:r>
          </a:p>
          <a:p>
            <a:pPr marL="514350" indent="-514350">
              <a:buFont typeface="+mj-lt"/>
              <a:buAutoNum type="alphaUcPeriod"/>
            </a:pPr>
            <a:r>
              <a:rPr lang="en-US" dirty="0"/>
              <a:t>Use of multiple database systems within an application</a:t>
            </a:r>
          </a:p>
        </p:txBody>
      </p:sp>
    </p:spTree>
    <p:extLst>
      <p:ext uri="{BB962C8B-B14F-4D97-AF65-F5344CB8AC3E}">
        <p14:creationId xmlns:p14="http://schemas.microsoft.com/office/powerpoint/2010/main" val="13252382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E49635C-FFFC-4C64-8CFC-894EEDE64948}"/>
              </a:ext>
            </a:extLst>
          </p:cNvPr>
          <p:cNvSpPr>
            <a:spLocks noGrp="1"/>
          </p:cNvSpPr>
          <p:nvPr>
            <p:ph idx="1"/>
          </p:nvPr>
        </p:nvSpPr>
        <p:spPr/>
        <p:txBody>
          <a:bodyPr>
            <a:normAutofit fontScale="92500"/>
          </a:bodyPr>
          <a:lstStyle/>
          <a:p>
            <a:r>
              <a:rPr lang="en-US" dirty="0"/>
              <a:t>Data is an asset; the more data the more value; extracting value is hard</a:t>
            </a:r>
          </a:p>
          <a:p>
            <a:r>
              <a:rPr lang="en-US" dirty="0"/>
              <a:t>Relational is not well suited to large volumes of data or unstructured data.</a:t>
            </a:r>
          </a:p>
          <a:p>
            <a:r>
              <a:rPr lang="en-US" dirty="0"/>
              <a:t>The CAP theorem explains the limitations of distributed database systems.</a:t>
            </a:r>
          </a:p>
          <a:p>
            <a:r>
              <a:rPr lang="en-US" dirty="0"/>
              <a:t>NoSQL databases address horizontal scalability and different database models</a:t>
            </a:r>
          </a:p>
          <a:p>
            <a:r>
              <a:rPr lang="en-US" dirty="0"/>
              <a:t>Polyglot Persistence embraces data complexity by using the right database for the task at hand. </a:t>
            </a:r>
          </a:p>
          <a:p>
            <a:r>
              <a:rPr lang="en-US" dirty="0"/>
              <a:t>Service-orientation decouples the applications API from the database API.</a:t>
            </a:r>
          </a:p>
          <a:p>
            <a:endParaRPr lang="en-US" dirty="0"/>
          </a:p>
        </p:txBody>
      </p:sp>
      <p:sp>
        <p:nvSpPr>
          <p:cNvPr id="4" name="Title 3">
            <a:extLst>
              <a:ext uri="{FF2B5EF4-FFF2-40B4-BE49-F238E27FC236}">
                <a16:creationId xmlns:a16="http://schemas.microsoft.com/office/drawing/2014/main" id="{8F3DFDE5-1827-4B05-AF5A-986FD36BE0B2}"/>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321865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9DCC7D-B7BB-4C7F-BFDC-1430255F6F85}"/>
              </a:ext>
            </a:extLst>
          </p:cNvPr>
          <p:cNvSpPr>
            <a:spLocks noGrp="1"/>
          </p:cNvSpPr>
          <p:nvPr>
            <p:ph type="title"/>
          </p:nvPr>
        </p:nvSpPr>
        <p:spPr/>
        <p:txBody>
          <a:bodyPr/>
          <a:lstStyle/>
          <a:p>
            <a:r>
              <a:rPr lang="en-US" dirty="0"/>
              <a:t>Which kinds of data are these?</a:t>
            </a:r>
          </a:p>
        </p:txBody>
      </p:sp>
      <p:sp>
        <p:nvSpPr>
          <p:cNvPr id="8" name="Content Placeholder 7">
            <a:extLst>
              <a:ext uri="{FF2B5EF4-FFF2-40B4-BE49-F238E27FC236}">
                <a16:creationId xmlns:a16="http://schemas.microsoft.com/office/drawing/2014/main" id="{2543F38F-15E6-4636-AE12-3B25FA9A656C}"/>
              </a:ext>
            </a:extLst>
          </p:cNvPr>
          <p:cNvSpPr>
            <a:spLocks noGrp="1"/>
          </p:cNvSpPr>
          <p:nvPr>
            <p:ph idx="1"/>
          </p:nvPr>
        </p:nvSpPr>
        <p:spPr>
          <a:xfrm>
            <a:off x="403860" y="1868487"/>
            <a:ext cx="8511540" cy="4624388"/>
          </a:xfrm>
        </p:spPr>
        <p:txBody>
          <a:bodyPr>
            <a:normAutofit/>
          </a:bodyPr>
          <a:lstStyle/>
          <a:p>
            <a:pPr marL="0" indent="0">
              <a:buNone/>
            </a:pPr>
            <a:r>
              <a:rPr lang="en-US" dirty="0"/>
              <a:t>REFERENCE or PROCESS oriented data?</a:t>
            </a:r>
          </a:p>
          <a:p>
            <a:pPr marL="514350" indent="-514350">
              <a:buAutoNum type="arabicPeriod"/>
            </a:pPr>
            <a:r>
              <a:rPr lang="en-US" dirty="0"/>
              <a:t>Student information like name, email, address, </a:t>
            </a:r>
            <a:r>
              <a:rPr lang="en-US" dirty="0" err="1"/>
              <a:t>gpa</a:t>
            </a:r>
            <a:endParaRPr lang="en-US" dirty="0"/>
          </a:p>
          <a:p>
            <a:pPr marL="514350" indent="-514350">
              <a:buAutoNum type="arabicPeriod"/>
            </a:pPr>
            <a:r>
              <a:rPr lang="en-US" dirty="0"/>
              <a:t>A Student Enrolling in a course, like this one.</a:t>
            </a:r>
          </a:p>
          <a:p>
            <a:pPr marL="514350" indent="-514350">
              <a:buAutoNum type="arabicPeriod"/>
            </a:pPr>
            <a:r>
              <a:rPr lang="en-US" dirty="0"/>
              <a:t>A sensor that records temperature every 10 seconds</a:t>
            </a:r>
          </a:p>
          <a:p>
            <a:pPr marL="514350" indent="-514350">
              <a:buAutoNum type="arabicPeriod"/>
            </a:pPr>
            <a:r>
              <a:rPr lang="en-US" dirty="0"/>
              <a:t>A room in a building (where that sensor might be placed)</a:t>
            </a:r>
          </a:p>
          <a:p>
            <a:pPr marL="514350" indent="-514350">
              <a:buAutoNum type="arabicPeriod"/>
            </a:pPr>
            <a:r>
              <a:rPr lang="en-US" dirty="0"/>
              <a:t>Web analytics (clickstream)</a:t>
            </a:r>
          </a:p>
          <a:p>
            <a:pPr marL="514350" indent="-514350">
              <a:buAutoNum type="arabicPeriod"/>
            </a:pPr>
            <a:r>
              <a:rPr lang="en-US" dirty="0"/>
              <a:t>The books found in a library</a:t>
            </a:r>
          </a:p>
          <a:p>
            <a:pPr marL="0" indent="0">
              <a:buNone/>
            </a:pPr>
            <a:endParaRPr lang="en-US" dirty="0"/>
          </a:p>
        </p:txBody>
      </p:sp>
    </p:spTree>
    <p:extLst>
      <p:ext uri="{BB962C8B-B14F-4D97-AF65-F5344CB8AC3E}">
        <p14:creationId xmlns:p14="http://schemas.microsoft.com/office/powerpoint/2010/main" val="29805693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3ECEDE-39D1-4462-A3FA-E33B3D4CDCD2}"/>
              </a:ext>
            </a:extLst>
          </p:cNvPr>
          <p:cNvSpPr>
            <a:spLocks noGrp="1"/>
          </p:cNvSpPr>
          <p:nvPr>
            <p:ph type="title"/>
          </p:nvPr>
        </p:nvSpPr>
        <p:spPr/>
        <p:txBody>
          <a:bodyPr/>
          <a:lstStyle/>
          <a:p>
            <a:r>
              <a:rPr lang="en-US" dirty="0"/>
              <a:t>Exit Ticket</a:t>
            </a:r>
          </a:p>
        </p:txBody>
      </p:sp>
      <p:sp>
        <p:nvSpPr>
          <p:cNvPr id="8" name="Content Placeholder 7">
            <a:extLst>
              <a:ext uri="{FF2B5EF4-FFF2-40B4-BE49-F238E27FC236}">
                <a16:creationId xmlns:a16="http://schemas.microsoft.com/office/drawing/2014/main" id="{61BD4AB1-CBA1-4835-8657-D60CA9194DAB}"/>
              </a:ext>
            </a:extLst>
          </p:cNvPr>
          <p:cNvSpPr>
            <a:spLocks noGrp="1"/>
          </p:cNvSpPr>
          <p:nvPr>
            <p:ph sz="quarter" idx="13"/>
          </p:nvPr>
        </p:nvSpPr>
        <p:spPr/>
        <p:txBody>
          <a:bodyPr>
            <a:normAutofit/>
          </a:bodyPr>
          <a:lstStyle/>
          <a:p>
            <a:endParaRPr lang="en-US" sz="3600" dirty="0"/>
          </a:p>
          <a:p>
            <a:endParaRPr lang="en-US" sz="3600" dirty="0"/>
          </a:p>
          <a:p>
            <a:endParaRPr lang="en-US" sz="3600" dirty="0"/>
          </a:p>
          <a:p>
            <a:r>
              <a:rPr lang="en-US" sz="3600" dirty="0"/>
              <a:t>What was the most difficult concept from this week’s lesson?</a:t>
            </a:r>
          </a:p>
        </p:txBody>
      </p:sp>
    </p:spTree>
    <p:extLst>
      <p:ext uri="{BB962C8B-B14F-4D97-AF65-F5344CB8AC3E}">
        <p14:creationId xmlns:p14="http://schemas.microsoft.com/office/powerpoint/2010/main" val="15834612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717358-64DE-48C2-8616-179F71AD4A23}"/>
              </a:ext>
            </a:extLst>
          </p:cNvPr>
          <p:cNvSpPr>
            <a:spLocks noGrp="1"/>
          </p:cNvSpPr>
          <p:nvPr>
            <p:ph type="title"/>
          </p:nvPr>
        </p:nvSpPr>
        <p:spPr/>
        <p:txBody>
          <a:bodyPr/>
          <a:lstStyle/>
          <a:p>
            <a:r>
              <a:rPr lang="en-US" b="1" dirty="0"/>
              <a:t>The Prevalence of Data</a:t>
            </a:r>
          </a:p>
        </p:txBody>
      </p:sp>
      <p:sp>
        <p:nvSpPr>
          <p:cNvPr id="5" name="Content Placeholder 4">
            <a:extLst>
              <a:ext uri="{FF2B5EF4-FFF2-40B4-BE49-F238E27FC236}">
                <a16:creationId xmlns:a16="http://schemas.microsoft.com/office/drawing/2014/main" id="{6B1A96A5-5163-44B3-AF27-CD6DE29928F2}"/>
              </a:ext>
            </a:extLst>
          </p:cNvPr>
          <p:cNvSpPr>
            <a:spLocks noGrp="1"/>
          </p:cNvSpPr>
          <p:nvPr>
            <p:ph idx="1"/>
          </p:nvPr>
        </p:nvSpPr>
        <p:spPr/>
        <p:txBody>
          <a:bodyPr/>
          <a:lstStyle/>
          <a:p>
            <a:r>
              <a:rPr lang="en-US" sz="2800" dirty="0"/>
              <a:t>Data are everywhere!</a:t>
            </a:r>
          </a:p>
          <a:p>
            <a:r>
              <a:rPr lang="en-US" sz="2800" dirty="0"/>
              <a:t>There has been an explosion of data over the past few years</a:t>
            </a:r>
          </a:p>
          <a:p>
            <a:r>
              <a:rPr lang="en-US" sz="2800" dirty="0"/>
              <a:t>The majority is process-oriented data.</a:t>
            </a:r>
          </a:p>
          <a:p>
            <a:r>
              <a:rPr lang="en-US" sz="2800" dirty="0"/>
              <a:t>There are new varieties of data. </a:t>
            </a:r>
          </a:p>
          <a:p>
            <a:pPr lvl="1"/>
            <a:r>
              <a:rPr lang="en-US" sz="2400" dirty="0"/>
              <a:t>Business data </a:t>
            </a:r>
            <a:r>
              <a:rPr lang="en-US" sz="2400" dirty="0">
                <a:sym typeface="Wingdings" panose="05000000000000000000" pitchFamily="2" charset="2"/>
              </a:rPr>
              <a:t> user generated data  device generated data</a:t>
            </a:r>
            <a:endParaRPr lang="en-US" sz="2400" dirty="0"/>
          </a:p>
          <a:p>
            <a:r>
              <a:rPr lang="en-US" sz="2800" dirty="0"/>
              <a:t>And there are different mediums than before.</a:t>
            </a:r>
          </a:p>
          <a:p>
            <a:pPr lvl="1"/>
            <a:r>
              <a:rPr lang="en-US" sz="2400" dirty="0"/>
              <a:t>Structured </a:t>
            </a:r>
            <a:r>
              <a:rPr lang="en-US" sz="2400" dirty="0">
                <a:sym typeface="Wingdings" panose="05000000000000000000" pitchFamily="2" charset="2"/>
              </a:rPr>
              <a:t> semi-structured  unstructured text  multimedia</a:t>
            </a:r>
            <a:endParaRPr lang="en-US" sz="2400" dirty="0"/>
          </a:p>
          <a:p>
            <a:pPr marL="0" indent="0">
              <a:buNone/>
            </a:pPr>
            <a:endParaRPr lang="en-US" dirty="0"/>
          </a:p>
        </p:txBody>
      </p:sp>
    </p:spTree>
    <p:extLst>
      <p:ext uri="{BB962C8B-B14F-4D97-AF65-F5344CB8AC3E}">
        <p14:creationId xmlns:p14="http://schemas.microsoft.com/office/powerpoint/2010/main" val="2155428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CD275F-0503-45CC-AF94-C466AA689ED9}"/>
              </a:ext>
            </a:extLst>
          </p:cNvPr>
          <p:cNvSpPr>
            <a:spLocks noGrp="1"/>
          </p:cNvSpPr>
          <p:nvPr>
            <p:ph type="title"/>
          </p:nvPr>
        </p:nvSpPr>
        <p:spPr/>
        <p:txBody>
          <a:bodyPr/>
          <a:lstStyle/>
          <a:p>
            <a:r>
              <a:rPr lang="en-US" b="1" dirty="0">
                <a:solidFill>
                  <a:schemeClr val="accent2">
                    <a:lumMod val="50000"/>
                  </a:schemeClr>
                </a:solidFill>
              </a:rPr>
              <a:t>How the volume of Organizational data has grown over time.</a:t>
            </a:r>
          </a:p>
        </p:txBody>
      </p:sp>
      <p:graphicFrame>
        <p:nvGraphicFramePr>
          <p:cNvPr id="7" name="Content Placeholder 6">
            <a:extLst>
              <a:ext uri="{FF2B5EF4-FFF2-40B4-BE49-F238E27FC236}">
                <a16:creationId xmlns:a16="http://schemas.microsoft.com/office/drawing/2014/main" id="{41ED758C-686F-4FFC-BEE7-0F25BBA3488B}"/>
              </a:ext>
            </a:extLst>
          </p:cNvPr>
          <p:cNvGraphicFramePr>
            <a:graphicFrameLocks/>
          </p:cNvGraphicFramePr>
          <p:nvPr>
            <p:extLst>
              <p:ext uri="{D42A27DB-BD31-4B8C-83A1-F6EECF244321}">
                <p14:modId xmlns:p14="http://schemas.microsoft.com/office/powerpoint/2010/main" val="265209869"/>
              </p:ext>
            </p:extLst>
          </p:nvPr>
        </p:nvGraphicFramePr>
        <p:xfrm>
          <a:off x="819149" y="1781092"/>
          <a:ext cx="10257017" cy="4416197"/>
        </p:xfrm>
        <a:graphic>
          <a:graphicData uri="http://schemas.openxmlformats.org/drawingml/2006/chart">
            <c:chart xmlns:c="http://schemas.openxmlformats.org/drawingml/2006/chart" xmlns:r="http://schemas.openxmlformats.org/officeDocument/2006/relationships" r:id="rId2"/>
          </a:graphicData>
        </a:graphic>
      </p:graphicFrame>
      <p:sp>
        <p:nvSpPr>
          <p:cNvPr id="8" name="Right Arrow 10">
            <a:extLst>
              <a:ext uri="{FF2B5EF4-FFF2-40B4-BE49-F238E27FC236}">
                <a16:creationId xmlns:a16="http://schemas.microsoft.com/office/drawing/2014/main" id="{933F6DD3-C060-4977-BDCA-2576C0C13337}"/>
              </a:ext>
            </a:extLst>
          </p:cNvPr>
          <p:cNvSpPr/>
          <p:nvPr/>
        </p:nvSpPr>
        <p:spPr>
          <a:xfrm rot="16200000">
            <a:off x="-1277847" y="3652158"/>
            <a:ext cx="3970968" cy="613650"/>
          </a:xfrm>
          <a:prstGeom prst="rightArrow">
            <a:avLst/>
          </a:prstGeom>
          <a:solidFill>
            <a:srgbClr val="1CADE4"/>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r>
              <a:rPr lang="en-US" sz="1600" b="1" dirty="0">
                <a:solidFill>
                  <a:schemeClr val="bg1"/>
                </a:solidFill>
                <a:latin typeface="Sherman Sans Book"/>
              </a:rPr>
              <a:t>Data Volume</a:t>
            </a:r>
          </a:p>
        </p:txBody>
      </p:sp>
      <p:sp>
        <p:nvSpPr>
          <p:cNvPr id="9" name="Right Arrow 11">
            <a:extLst>
              <a:ext uri="{FF2B5EF4-FFF2-40B4-BE49-F238E27FC236}">
                <a16:creationId xmlns:a16="http://schemas.microsoft.com/office/drawing/2014/main" id="{B7B6A3B6-45A1-4D9B-AB08-A5545A74D083}"/>
              </a:ext>
            </a:extLst>
          </p:cNvPr>
          <p:cNvSpPr/>
          <p:nvPr/>
        </p:nvSpPr>
        <p:spPr>
          <a:xfrm>
            <a:off x="871436" y="5791395"/>
            <a:ext cx="10189017" cy="568444"/>
          </a:xfrm>
          <a:prstGeom prst="rightArrow">
            <a:avLst/>
          </a:prstGeom>
          <a:solidFill>
            <a:srgbClr val="1CADE4"/>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r>
              <a:rPr lang="en-US" sz="1600" b="1" dirty="0">
                <a:solidFill>
                  <a:schemeClr val="bg1"/>
                </a:solidFill>
                <a:latin typeface="Sherman Sans Book"/>
              </a:rPr>
              <a:t>Years</a:t>
            </a:r>
          </a:p>
        </p:txBody>
      </p:sp>
      <p:grpSp>
        <p:nvGrpSpPr>
          <p:cNvPr id="10" name="Group 9">
            <a:extLst>
              <a:ext uri="{FF2B5EF4-FFF2-40B4-BE49-F238E27FC236}">
                <a16:creationId xmlns:a16="http://schemas.microsoft.com/office/drawing/2014/main" id="{CEAF80F2-AFF2-4C0C-BE19-DCE84567B303}"/>
              </a:ext>
            </a:extLst>
          </p:cNvPr>
          <p:cNvGrpSpPr/>
          <p:nvPr/>
        </p:nvGrpSpPr>
        <p:grpSpPr>
          <a:xfrm>
            <a:off x="1360538" y="2480566"/>
            <a:ext cx="8358525" cy="391773"/>
            <a:chOff x="1636986" y="2523736"/>
            <a:chExt cx="6426935" cy="351206"/>
          </a:xfrm>
        </p:grpSpPr>
        <p:sp>
          <p:nvSpPr>
            <p:cNvPr id="11" name="TextBox 10">
              <a:extLst>
                <a:ext uri="{FF2B5EF4-FFF2-40B4-BE49-F238E27FC236}">
                  <a16:creationId xmlns:a16="http://schemas.microsoft.com/office/drawing/2014/main" id="{0D2FDAE6-8ADF-4883-A01A-586A00BA4081}"/>
                </a:ext>
              </a:extLst>
            </p:cNvPr>
            <p:cNvSpPr txBox="1"/>
            <p:nvPr/>
          </p:nvSpPr>
          <p:spPr>
            <a:xfrm>
              <a:off x="1636986" y="2523736"/>
              <a:ext cx="1014905" cy="301341"/>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Business Data</a:t>
              </a:r>
            </a:p>
          </p:txBody>
        </p:sp>
        <p:sp>
          <p:nvSpPr>
            <p:cNvPr id="12" name="TextBox 11">
              <a:extLst>
                <a:ext uri="{FF2B5EF4-FFF2-40B4-BE49-F238E27FC236}">
                  <a16:creationId xmlns:a16="http://schemas.microsoft.com/office/drawing/2014/main" id="{971FBA73-B532-4FEA-8BDC-FAA1DA1A4621}"/>
                </a:ext>
              </a:extLst>
            </p:cNvPr>
            <p:cNvSpPr txBox="1"/>
            <p:nvPr/>
          </p:nvSpPr>
          <p:spPr>
            <a:xfrm>
              <a:off x="3021353" y="2523736"/>
              <a:ext cx="1254340" cy="334723"/>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Web/Clickstream</a:t>
              </a:r>
            </a:p>
          </p:txBody>
        </p:sp>
        <p:sp>
          <p:nvSpPr>
            <p:cNvPr id="13" name="TextBox 12">
              <a:extLst>
                <a:ext uri="{FF2B5EF4-FFF2-40B4-BE49-F238E27FC236}">
                  <a16:creationId xmlns:a16="http://schemas.microsoft.com/office/drawing/2014/main" id="{1EF55EC5-AE65-46E3-8852-D951A7ED381D}"/>
                </a:ext>
              </a:extLst>
            </p:cNvPr>
            <p:cNvSpPr txBox="1"/>
            <p:nvPr/>
          </p:nvSpPr>
          <p:spPr>
            <a:xfrm>
              <a:off x="4395345" y="2523736"/>
              <a:ext cx="1151606" cy="345322"/>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Social Networks</a:t>
              </a:r>
            </a:p>
          </p:txBody>
        </p:sp>
        <p:sp>
          <p:nvSpPr>
            <p:cNvPr id="14" name="TextBox 13">
              <a:extLst>
                <a:ext uri="{FF2B5EF4-FFF2-40B4-BE49-F238E27FC236}">
                  <a16:creationId xmlns:a16="http://schemas.microsoft.com/office/drawing/2014/main" id="{CB4AA260-A9B2-4F8D-9060-8DA20F53743B}"/>
                </a:ext>
              </a:extLst>
            </p:cNvPr>
            <p:cNvSpPr txBox="1"/>
            <p:nvPr/>
          </p:nvSpPr>
          <p:spPr>
            <a:xfrm>
              <a:off x="5778485" y="2523736"/>
              <a:ext cx="667338" cy="351206"/>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Mobile</a:t>
              </a:r>
            </a:p>
          </p:txBody>
        </p:sp>
        <p:sp>
          <p:nvSpPr>
            <p:cNvPr id="15" name="TextBox 14">
              <a:extLst>
                <a:ext uri="{FF2B5EF4-FFF2-40B4-BE49-F238E27FC236}">
                  <a16:creationId xmlns:a16="http://schemas.microsoft.com/office/drawing/2014/main" id="{B5124000-AB66-4635-8B70-BF4E5DE3CF08}"/>
                </a:ext>
              </a:extLst>
            </p:cNvPr>
            <p:cNvSpPr txBox="1"/>
            <p:nvPr/>
          </p:nvSpPr>
          <p:spPr>
            <a:xfrm>
              <a:off x="7167384" y="2523736"/>
              <a:ext cx="896537" cy="345806"/>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Sensor/</a:t>
              </a:r>
              <a:r>
                <a:rPr lang="en-US" sz="1200" dirty="0" err="1">
                  <a:solidFill>
                    <a:schemeClr val="tx1">
                      <a:lumMod val="65000"/>
                      <a:lumOff val="35000"/>
                    </a:schemeClr>
                  </a:solidFill>
                  <a:latin typeface="Sherman Sans Book"/>
                </a:rPr>
                <a:t>IoT</a:t>
              </a:r>
              <a:endParaRPr lang="en-US" sz="1200" dirty="0">
                <a:solidFill>
                  <a:schemeClr val="tx1">
                    <a:lumMod val="65000"/>
                    <a:lumOff val="35000"/>
                  </a:schemeClr>
                </a:solidFill>
                <a:latin typeface="Sherman Sans Book"/>
              </a:endParaRPr>
            </a:p>
          </p:txBody>
        </p:sp>
      </p:grpSp>
      <p:grpSp>
        <p:nvGrpSpPr>
          <p:cNvPr id="16" name="Group 15">
            <a:extLst>
              <a:ext uri="{FF2B5EF4-FFF2-40B4-BE49-F238E27FC236}">
                <a16:creationId xmlns:a16="http://schemas.microsoft.com/office/drawing/2014/main" id="{B297F836-C246-431F-82D8-9D8DECFB0FAD}"/>
              </a:ext>
            </a:extLst>
          </p:cNvPr>
          <p:cNvGrpSpPr/>
          <p:nvPr/>
        </p:nvGrpSpPr>
        <p:grpSpPr>
          <a:xfrm>
            <a:off x="1244002" y="2591520"/>
            <a:ext cx="7332920" cy="123443"/>
            <a:chOff x="1433918" y="2501652"/>
            <a:chExt cx="5638339" cy="110661"/>
          </a:xfrm>
        </p:grpSpPr>
        <p:sp>
          <p:nvSpPr>
            <p:cNvPr id="17" name="Rectangle 16">
              <a:extLst>
                <a:ext uri="{FF2B5EF4-FFF2-40B4-BE49-F238E27FC236}">
                  <a16:creationId xmlns:a16="http://schemas.microsoft.com/office/drawing/2014/main" id="{6175D99F-759E-4124-A3CF-BF949146C875}"/>
                </a:ext>
              </a:extLst>
            </p:cNvPr>
            <p:cNvSpPr/>
            <p:nvPr/>
          </p:nvSpPr>
          <p:spPr>
            <a:xfrm flipH="1">
              <a:off x="1433918" y="2501652"/>
              <a:ext cx="110661" cy="110661"/>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77BB669E-B319-44D0-B391-C1E0B6F09ED9}"/>
                </a:ext>
              </a:extLst>
            </p:cNvPr>
            <p:cNvSpPr/>
            <p:nvPr/>
          </p:nvSpPr>
          <p:spPr>
            <a:xfrm flipH="1">
              <a:off x="2815837" y="2501652"/>
              <a:ext cx="110661" cy="110661"/>
            </a:xfrm>
            <a:prstGeom prst="rect">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9" name="Rectangle 18">
              <a:extLst>
                <a:ext uri="{FF2B5EF4-FFF2-40B4-BE49-F238E27FC236}">
                  <a16:creationId xmlns:a16="http://schemas.microsoft.com/office/drawing/2014/main" id="{ADC91160-DA12-45E4-B7B8-A4B94C8885B9}"/>
                </a:ext>
              </a:extLst>
            </p:cNvPr>
            <p:cNvSpPr/>
            <p:nvPr/>
          </p:nvSpPr>
          <p:spPr>
            <a:xfrm flipH="1">
              <a:off x="4197756" y="2501652"/>
              <a:ext cx="110661" cy="110661"/>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0" name="Rectangle 19">
              <a:extLst>
                <a:ext uri="{FF2B5EF4-FFF2-40B4-BE49-F238E27FC236}">
                  <a16:creationId xmlns:a16="http://schemas.microsoft.com/office/drawing/2014/main" id="{A1E9D37C-08CA-489B-8360-FFB843F3336C}"/>
                </a:ext>
              </a:extLst>
            </p:cNvPr>
            <p:cNvSpPr/>
            <p:nvPr/>
          </p:nvSpPr>
          <p:spPr>
            <a:xfrm flipH="1">
              <a:off x="5579675" y="2501652"/>
              <a:ext cx="110661" cy="110661"/>
            </a:xfrm>
            <a:prstGeom prst="rect">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 name="Rectangle 20">
              <a:extLst>
                <a:ext uri="{FF2B5EF4-FFF2-40B4-BE49-F238E27FC236}">
                  <a16:creationId xmlns:a16="http://schemas.microsoft.com/office/drawing/2014/main" id="{B7D88726-027E-4F02-96B4-680BB547010E}"/>
                </a:ext>
              </a:extLst>
            </p:cNvPr>
            <p:cNvSpPr/>
            <p:nvPr/>
          </p:nvSpPr>
          <p:spPr>
            <a:xfrm flipH="1">
              <a:off x="6961596" y="2501652"/>
              <a:ext cx="110661" cy="110661"/>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grpSp>
        <p:nvGrpSpPr>
          <p:cNvPr id="22" name="Group 21">
            <a:extLst>
              <a:ext uri="{FF2B5EF4-FFF2-40B4-BE49-F238E27FC236}">
                <a16:creationId xmlns:a16="http://schemas.microsoft.com/office/drawing/2014/main" id="{292E8E8F-7742-4B84-88BC-8DD5B0307AE4}"/>
              </a:ext>
            </a:extLst>
          </p:cNvPr>
          <p:cNvGrpSpPr/>
          <p:nvPr/>
        </p:nvGrpSpPr>
        <p:grpSpPr>
          <a:xfrm>
            <a:off x="1107733" y="5627362"/>
            <a:ext cx="9445277" cy="391601"/>
            <a:chOff x="1384181" y="2523736"/>
            <a:chExt cx="7262547" cy="351052"/>
          </a:xfrm>
        </p:grpSpPr>
        <p:sp>
          <p:nvSpPr>
            <p:cNvPr id="23" name="TextBox 22">
              <a:extLst>
                <a:ext uri="{FF2B5EF4-FFF2-40B4-BE49-F238E27FC236}">
                  <a16:creationId xmlns:a16="http://schemas.microsoft.com/office/drawing/2014/main" id="{4C031235-2613-4AA2-A9ED-69EE3A85CF90}"/>
                </a:ext>
              </a:extLst>
            </p:cNvPr>
            <p:cNvSpPr txBox="1"/>
            <p:nvPr/>
          </p:nvSpPr>
          <p:spPr>
            <a:xfrm>
              <a:off x="1384181" y="2523736"/>
              <a:ext cx="654297"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1980</a:t>
              </a:r>
            </a:p>
          </p:txBody>
        </p:sp>
        <p:sp>
          <p:nvSpPr>
            <p:cNvPr id="24" name="TextBox 23">
              <a:extLst>
                <a:ext uri="{FF2B5EF4-FFF2-40B4-BE49-F238E27FC236}">
                  <a16:creationId xmlns:a16="http://schemas.microsoft.com/office/drawing/2014/main" id="{3F4A9A8D-7C78-43A3-945F-83AF783466B8}"/>
                </a:ext>
              </a:extLst>
            </p:cNvPr>
            <p:cNvSpPr txBox="1"/>
            <p:nvPr/>
          </p:nvSpPr>
          <p:spPr>
            <a:xfrm>
              <a:off x="2340962" y="2523736"/>
              <a:ext cx="635087"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1990</a:t>
              </a:r>
            </a:p>
          </p:txBody>
        </p:sp>
        <p:sp>
          <p:nvSpPr>
            <p:cNvPr id="25" name="TextBox 24">
              <a:extLst>
                <a:ext uri="{FF2B5EF4-FFF2-40B4-BE49-F238E27FC236}">
                  <a16:creationId xmlns:a16="http://schemas.microsoft.com/office/drawing/2014/main" id="{496D9DE7-A95A-44C5-AC29-974333DB3C22}"/>
                </a:ext>
              </a:extLst>
            </p:cNvPr>
            <p:cNvSpPr txBox="1"/>
            <p:nvPr/>
          </p:nvSpPr>
          <p:spPr>
            <a:xfrm>
              <a:off x="3309632" y="2523736"/>
              <a:ext cx="585353"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1995</a:t>
              </a:r>
            </a:p>
          </p:txBody>
        </p:sp>
        <p:sp>
          <p:nvSpPr>
            <p:cNvPr id="26" name="TextBox 25">
              <a:extLst>
                <a:ext uri="{FF2B5EF4-FFF2-40B4-BE49-F238E27FC236}">
                  <a16:creationId xmlns:a16="http://schemas.microsoft.com/office/drawing/2014/main" id="{D6F29943-3EB0-4AAF-B737-FD9C60AA4F3A}"/>
                </a:ext>
              </a:extLst>
            </p:cNvPr>
            <p:cNvSpPr txBox="1"/>
            <p:nvPr/>
          </p:nvSpPr>
          <p:spPr>
            <a:xfrm>
              <a:off x="4234165" y="2523736"/>
              <a:ext cx="646844"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2000</a:t>
              </a:r>
            </a:p>
          </p:txBody>
        </p:sp>
        <p:sp>
          <p:nvSpPr>
            <p:cNvPr id="27" name="TextBox 26">
              <a:extLst>
                <a:ext uri="{FF2B5EF4-FFF2-40B4-BE49-F238E27FC236}">
                  <a16:creationId xmlns:a16="http://schemas.microsoft.com/office/drawing/2014/main" id="{E2A03519-BD24-42B8-8FC2-6F108CCAAA83}"/>
                </a:ext>
              </a:extLst>
            </p:cNvPr>
            <p:cNvSpPr txBox="1"/>
            <p:nvPr/>
          </p:nvSpPr>
          <p:spPr>
            <a:xfrm>
              <a:off x="5219796" y="2523736"/>
              <a:ext cx="568938"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2005</a:t>
              </a:r>
            </a:p>
          </p:txBody>
        </p:sp>
        <p:sp>
          <p:nvSpPr>
            <p:cNvPr id="28" name="TextBox 27">
              <a:extLst>
                <a:ext uri="{FF2B5EF4-FFF2-40B4-BE49-F238E27FC236}">
                  <a16:creationId xmlns:a16="http://schemas.microsoft.com/office/drawing/2014/main" id="{B9EB5994-06CE-478F-91FD-D49E4ADA6011}"/>
                </a:ext>
              </a:extLst>
            </p:cNvPr>
            <p:cNvSpPr txBox="1"/>
            <p:nvPr/>
          </p:nvSpPr>
          <p:spPr>
            <a:xfrm>
              <a:off x="6183856" y="2523736"/>
              <a:ext cx="568938"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2010</a:t>
              </a:r>
            </a:p>
          </p:txBody>
        </p:sp>
        <p:sp>
          <p:nvSpPr>
            <p:cNvPr id="29" name="TextBox 28">
              <a:extLst>
                <a:ext uri="{FF2B5EF4-FFF2-40B4-BE49-F238E27FC236}">
                  <a16:creationId xmlns:a16="http://schemas.microsoft.com/office/drawing/2014/main" id="{031F1A25-9727-4D68-A1B2-8D62CA06B68B}"/>
                </a:ext>
              </a:extLst>
            </p:cNvPr>
            <p:cNvSpPr txBox="1"/>
            <p:nvPr/>
          </p:nvSpPr>
          <p:spPr>
            <a:xfrm>
              <a:off x="7122278" y="2523736"/>
              <a:ext cx="568938"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2015</a:t>
              </a:r>
            </a:p>
          </p:txBody>
        </p:sp>
        <p:sp>
          <p:nvSpPr>
            <p:cNvPr id="30" name="TextBox 29">
              <a:extLst>
                <a:ext uri="{FF2B5EF4-FFF2-40B4-BE49-F238E27FC236}">
                  <a16:creationId xmlns:a16="http://schemas.microsoft.com/office/drawing/2014/main" id="{3E2DF663-B529-4526-95CB-829C9EE70059}"/>
                </a:ext>
              </a:extLst>
            </p:cNvPr>
            <p:cNvSpPr txBox="1"/>
            <p:nvPr/>
          </p:nvSpPr>
          <p:spPr>
            <a:xfrm>
              <a:off x="8077790" y="2523736"/>
              <a:ext cx="568938"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2020</a:t>
              </a:r>
            </a:p>
          </p:txBody>
        </p:sp>
      </p:grpSp>
    </p:spTree>
    <p:extLst>
      <p:ext uri="{BB962C8B-B14F-4D97-AF65-F5344CB8AC3E}">
        <p14:creationId xmlns:p14="http://schemas.microsoft.com/office/powerpoint/2010/main" val="4268057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9DCC7D-B7BB-4C7F-BFDC-1430255F6F85}"/>
              </a:ext>
            </a:extLst>
          </p:cNvPr>
          <p:cNvSpPr>
            <a:spLocks noGrp="1"/>
          </p:cNvSpPr>
          <p:nvPr>
            <p:ph type="title"/>
          </p:nvPr>
        </p:nvSpPr>
        <p:spPr/>
        <p:txBody>
          <a:bodyPr/>
          <a:lstStyle/>
          <a:p>
            <a:r>
              <a:rPr lang="en-US" dirty="0"/>
              <a:t>The majority of data originated today comes from:</a:t>
            </a:r>
          </a:p>
        </p:txBody>
      </p:sp>
      <p:sp>
        <p:nvSpPr>
          <p:cNvPr id="8" name="Content Placeholder 7">
            <a:extLst>
              <a:ext uri="{FF2B5EF4-FFF2-40B4-BE49-F238E27FC236}">
                <a16:creationId xmlns:a16="http://schemas.microsoft.com/office/drawing/2014/main" id="{2543F38F-15E6-4636-AE12-3B25FA9A656C}"/>
              </a:ext>
            </a:extLst>
          </p:cNvPr>
          <p:cNvSpPr>
            <a:spLocks noGrp="1"/>
          </p:cNvSpPr>
          <p:nvPr>
            <p:ph idx="1"/>
          </p:nvPr>
        </p:nvSpPr>
        <p:spPr>
          <a:xfrm>
            <a:off x="403860" y="1868487"/>
            <a:ext cx="8511540" cy="4624388"/>
          </a:xfrm>
        </p:spPr>
        <p:txBody>
          <a:bodyPr>
            <a:normAutofit/>
          </a:bodyPr>
          <a:lstStyle/>
          <a:p>
            <a:pPr marL="514350" indent="-514350">
              <a:spcBef>
                <a:spcPts val="0"/>
              </a:spcBef>
              <a:buClrTx/>
              <a:buSzTx/>
              <a:buFont typeface="+mj-lt"/>
              <a:buAutoNum type="arabicPeriod"/>
              <a:defRPr/>
            </a:pPr>
            <a:endParaRPr lang="en-US" sz="2800" dirty="0">
              <a:solidFill>
                <a:schemeClr val="tx1"/>
              </a:solidFill>
            </a:endParaRPr>
          </a:p>
          <a:p>
            <a:pPr marL="514350" indent="-514350">
              <a:spcBef>
                <a:spcPts val="0"/>
              </a:spcBef>
              <a:buClrTx/>
              <a:buSzTx/>
              <a:buFont typeface="+mj-lt"/>
              <a:buAutoNum type="arabicPeriod"/>
              <a:defRPr/>
            </a:pPr>
            <a:r>
              <a:rPr lang="en-US" sz="2800" dirty="0">
                <a:solidFill>
                  <a:schemeClr val="tx1"/>
                </a:solidFill>
              </a:rPr>
              <a:t>Business processes, like sales of products.</a:t>
            </a:r>
            <a:br>
              <a:rPr lang="en-US" sz="2800" dirty="0">
                <a:solidFill>
                  <a:schemeClr val="tx1"/>
                </a:solidFill>
              </a:rPr>
            </a:br>
            <a:endParaRPr lang="en-US" sz="2800" dirty="0">
              <a:solidFill>
                <a:schemeClr val="tx1"/>
              </a:solidFill>
            </a:endParaRPr>
          </a:p>
          <a:p>
            <a:pPr marL="514350" indent="-514350">
              <a:spcBef>
                <a:spcPts val="0"/>
              </a:spcBef>
              <a:buClrTx/>
              <a:buSzTx/>
              <a:buFont typeface="+mj-lt"/>
              <a:buAutoNum type="arabicPeriod"/>
              <a:defRPr/>
            </a:pPr>
            <a:r>
              <a:rPr lang="en-US" sz="2800" dirty="0">
                <a:solidFill>
                  <a:schemeClr val="tx1"/>
                </a:solidFill>
              </a:rPr>
              <a:t>People, through page clicks and posts to social media sites like Facebook and YouTube</a:t>
            </a:r>
            <a:br>
              <a:rPr lang="en-US" sz="2800" dirty="0">
                <a:solidFill>
                  <a:schemeClr val="tx1"/>
                </a:solidFill>
              </a:rPr>
            </a:br>
            <a:endParaRPr lang="en-US" sz="2800" dirty="0">
              <a:solidFill>
                <a:schemeClr val="tx1"/>
              </a:solidFill>
            </a:endParaRPr>
          </a:p>
          <a:p>
            <a:pPr marL="514350" indent="-514350">
              <a:spcBef>
                <a:spcPts val="0"/>
              </a:spcBef>
              <a:buClrTx/>
              <a:buSzTx/>
              <a:buFont typeface="+mj-lt"/>
              <a:buAutoNum type="arabicPeriod"/>
              <a:defRPr/>
            </a:pPr>
            <a:r>
              <a:rPr lang="en-US" sz="2800" dirty="0">
                <a:solidFill>
                  <a:schemeClr val="tx1"/>
                </a:solidFill>
              </a:rPr>
              <a:t>Network-connected Devices; the Internet of Things</a:t>
            </a:r>
          </a:p>
          <a:p>
            <a:pPr marL="0" indent="0">
              <a:buNone/>
            </a:pPr>
            <a:endParaRPr lang="en-US" dirty="0"/>
          </a:p>
        </p:txBody>
      </p:sp>
    </p:spTree>
    <p:extLst>
      <p:ext uri="{BB962C8B-B14F-4D97-AF65-F5344CB8AC3E}">
        <p14:creationId xmlns:p14="http://schemas.microsoft.com/office/powerpoint/2010/main" val="1245818659"/>
      </p:ext>
    </p:extLst>
  </p:cSld>
  <p:clrMapOvr>
    <a:masterClrMapping/>
  </p:clrMapOvr>
</p:sld>
</file>

<file path=ppt/theme/theme1.xml><?xml version="1.0" encoding="utf-8"?>
<a:theme xmlns:a="http://schemas.openxmlformats.org/drawingml/2006/main" name="IST769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t769-template" id="{356A0D34-98BE-47B8-B101-9DB3E93301C5}" vid="{DDB47750-718C-4C3A-AEDF-8535E81B51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ist769-template</Template>
  <TotalTime>4182</TotalTime>
  <Words>3197</Words>
  <Application>Microsoft Office PowerPoint</Application>
  <PresentationFormat>Widescreen</PresentationFormat>
  <Paragraphs>477</Paragraphs>
  <Slides>60</Slides>
  <Notes>14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Consolas</vt:lpstr>
      <vt:lpstr>Sherman Sans Book</vt:lpstr>
      <vt:lpstr>IST769 Theme</vt:lpstr>
      <vt:lpstr>IST769 Unit B</vt:lpstr>
      <vt:lpstr>Agenda</vt:lpstr>
      <vt:lpstr>The Importance of Data</vt:lpstr>
      <vt:lpstr>Questions?</vt:lpstr>
      <vt:lpstr>Two Kinds of Data</vt:lpstr>
      <vt:lpstr>Which kinds of data are these?</vt:lpstr>
      <vt:lpstr>The Prevalence of Data</vt:lpstr>
      <vt:lpstr>How the volume of Organizational data has grown over time.</vt:lpstr>
      <vt:lpstr>The majority of data originated today comes from:</vt:lpstr>
      <vt:lpstr>PowerPoint Presentation</vt:lpstr>
      <vt:lpstr>How many devices are connected to the Internet?</vt:lpstr>
      <vt:lpstr>PowerPoint Presentation</vt:lpstr>
      <vt:lpstr>GPT-3 – A Text Completion Model</vt:lpstr>
      <vt:lpstr>The extraction of value from data is not trivial</vt:lpstr>
      <vt:lpstr>So, What Exactly is “Big Data?”</vt:lpstr>
      <vt:lpstr>Check Yourself!</vt:lpstr>
      <vt:lpstr>Criticisms of the Relational Database Model</vt:lpstr>
      <vt:lpstr>What Makes the RDBMS Great?</vt:lpstr>
      <vt:lpstr>PowerPoint Presentation</vt:lpstr>
      <vt:lpstr>One Size Does Not Fit All !</vt:lpstr>
      <vt:lpstr>Three Main Criticisms of the RDBMS</vt:lpstr>
      <vt:lpstr>Hammer-Nail Example</vt:lpstr>
      <vt:lpstr>Scalability</vt:lpstr>
      <vt:lpstr>RDBMS does not scale easily</vt:lpstr>
      <vt:lpstr>Scaling: Up Versus Out</vt:lpstr>
      <vt:lpstr>Over-Simplified Example:  A Website Hosted at AWS</vt:lpstr>
      <vt:lpstr>PowerPoint Presentation</vt:lpstr>
      <vt:lpstr>The CAP Theorem of Distributed Data Stores</vt:lpstr>
      <vt:lpstr>Why Can’t We Have All 3?</vt:lpstr>
      <vt:lpstr>Match each term to its definition</vt:lpstr>
      <vt:lpstr>Database Systems and the CAP</vt:lpstr>
      <vt:lpstr>Single Master  CP Systems</vt:lpstr>
      <vt:lpstr>Eventual Consistency AP Systems</vt:lpstr>
      <vt:lpstr>All Types of CAP Databases</vt:lpstr>
      <vt:lpstr> ACID vs BASE</vt:lpstr>
      <vt:lpstr>So, all Distributed Databases Are a Choice Between Availability and Consistency?</vt:lpstr>
      <vt:lpstr>NewSQL Systems</vt:lpstr>
      <vt:lpstr>NewSQL</vt:lpstr>
      <vt:lpstr>Check Yourself</vt:lpstr>
      <vt:lpstr>NoSQL</vt:lpstr>
      <vt:lpstr>Why Stop At Scalability?</vt:lpstr>
      <vt:lpstr>NoSQL</vt:lpstr>
      <vt:lpstr>Data Models</vt:lpstr>
      <vt:lpstr>Key-Value</vt:lpstr>
      <vt:lpstr>Wide-Column</vt:lpstr>
      <vt:lpstr>Document</vt:lpstr>
      <vt:lpstr>Graph</vt:lpstr>
      <vt:lpstr>Search Engine</vt:lpstr>
      <vt:lpstr>Streaming</vt:lpstr>
      <vt:lpstr>Multi Model</vt:lpstr>
      <vt:lpstr>Match the Database Model</vt:lpstr>
      <vt:lpstr>Modern Data Architectures</vt:lpstr>
      <vt:lpstr>Polyglot Persistence</vt:lpstr>
      <vt:lpstr>Stop using the same hammer!</vt:lpstr>
      <vt:lpstr>Service Orientation</vt:lpstr>
      <vt:lpstr>Example: Same API, Two Different Implementations</vt:lpstr>
      <vt:lpstr>Polyglot Pros and Cons</vt:lpstr>
      <vt:lpstr>Match the Terms</vt:lpstr>
      <vt:lpstr>Summary</vt:lpstr>
      <vt:lpstr>Exit Ticket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A Fudge Jr</dc:creator>
  <cp:lastModifiedBy>Michael A Fudge Jr</cp:lastModifiedBy>
  <cp:revision>14</cp:revision>
  <dcterms:created xsi:type="dcterms:W3CDTF">2021-09-03T16:47:10Z</dcterms:created>
  <dcterms:modified xsi:type="dcterms:W3CDTF">2021-09-06T15:16:34Z</dcterms:modified>
</cp:coreProperties>
</file>